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 id="265" r:id="rId12"/>
  </p:sldIdLst>
  <p:sldSz cx="18288000" cy="10287000"/>
  <p:notesSz cx="6858000" cy="9144000"/>
  <p:embeddedFontLst>
    <p:embeddedFont>
      <p:font typeface="Muli" panose="020B0604020202020204" charset="0"/>
      <p:regular r:id="rId13"/>
    </p:embeddedFont>
    <p:embeddedFont>
      <p:font typeface="Muli Semi-Bold" panose="020B0604020202020204" charset="0"/>
      <p:regular r:id="rId14"/>
    </p:embeddedFont>
    <p:embeddedFont>
      <p:font typeface="Muli Ultra-Bold" panose="020B0604020202020204" charset="0"/>
      <p:regular r:id="rId15"/>
    </p:embeddedFont>
    <p:embeddedFont>
      <p:font typeface="Montserrat" panose="020B0604020202020204" charset="0"/>
      <p:regular r:id="rId16"/>
    </p:embeddedFont>
    <p:embeddedFont>
      <p:font typeface="Arimo" panose="020B0604020202020204" charset="0"/>
      <p:regular r:id="rId17"/>
    </p:embeddedFont>
    <p:embeddedFont>
      <p:font typeface="Calibri" panose="020F0502020204030204" pitchFamily="34" charset="0"/>
      <p:regular r:id="rId18"/>
      <p:bold r:id="rId19"/>
      <p:italic r:id="rId20"/>
      <p:boldItalic r:id="rId21"/>
    </p:embeddedFont>
    <p:embeddedFont>
      <p:font typeface="Muli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2" d="100"/>
          <a:sy n="72" d="100"/>
        </p:scale>
        <p:origin x="90" y="-3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04/10/2024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04/10/2024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04/10/2024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04/10/2024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04/10/2024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04/10/2024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04/10/2024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Layout" Target="../slideLayouts/slideLayout7.xml"/><Relationship Id="rId10" Type="http://schemas.openxmlformats.org/officeDocument/2006/relationships/image" Target="../media/image16.jpeg"/><Relationship Id="rId4" Type="http://schemas.openxmlformats.org/officeDocument/2006/relationships/image" Target="../media/image2.png"/><Relationship Id="rId9" Type="http://schemas.openxmlformats.org/officeDocument/2006/relationships/slide" Target="slide2.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slide" Target="slide2.xml"/><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slide" Target="slide2.xml"/><Relationship Id="rId3" Type="http://schemas.openxmlformats.org/officeDocument/2006/relationships/image" Target="../media/image6.svg"/><Relationship Id="rId7" Type="http://schemas.openxmlformats.org/officeDocument/2006/relationships/image" Target="../media/image14.svg"/><Relationship Id="rId12"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2.svg"/><Relationship Id="rId10" Type="http://schemas.openxmlformats.org/officeDocument/2006/relationships/image" Target="../media/image2.png"/><Relationship Id="rId4" Type="http://schemas.openxmlformats.org/officeDocument/2006/relationships/image" Target="../media/image8.png"/><Relationship Id="rId9" Type="http://schemas.openxmlformats.org/officeDocument/2006/relationships/image" Target="../media/image16.svg"/></Relationships>
</file>

<file path=ppt/slides/_rels/slide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image" Target="../media/image4.sv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hyperlink" Target="https://docs.google.com/spreadsheets/d/1DUF2isFWsqVSYhbaACYtbgcLi_YjDqpE3GLQIVgkKQg/edit#gid=69851113" TargetMode="External"/><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image" Target="../media/image4.sv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hyperlink" Target="https://docs.google.com/spreadsheets/d/1DUF2isFWsqVSYhbaACYtbgcLi_YjDqpE3GLQIVgkKQg/edit#gid=69851113" TargetMode="External"/><Relationship Id="rId9" Type="http://schemas.openxmlformats.org/officeDocument/2006/relationships/slide" Target="slide2.xml"/></Relationships>
</file>

<file path=ppt/slides/_rels/slide9.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slide" Target="slide2.xml"/><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753851" y="8884206"/>
            <a:ext cx="4505449" cy="374094"/>
            <a:chOff x="0" y="0"/>
            <a:chExt cx="6007265" cy="498793"/>
          </a:xfrm>
        </p:grpSpPr>
        <p:sp>
          <p:nvSpPr>
            <p:cNvPr id="3" name="Freeform 3"/>
            <p:cNvSpPr/>
            <p:nvPr/>
          </p:nvSpPr>
          <p:spPr>
            <a:xfrm>
              <a:off x="0" y="0"/>
              <a:ext cx="498793" cy="498793"/>
            </a:xfrm>
            <a:custGeom>
              <a:avLst/>
              <a:gdLst/>
              <a:ahLst/>
              <a:cxnLst/>
              <a:rect l="l" t="t" r="r" b="b"/>
              <a:pathLst>
                <a:path w="498793" h="498793">
                  <a:moveTo>
                    <a:pt x="0" y="0"/>
                  </a:moveTo>
                  <a:lnTo>
                    <a:pt x="498793" y="0"/>
                  </a:lnTo>
                  <a:lnTo>
                    <a:pt x="498793" y="498793"/>
                  </a:lnTo>
                  <a:lnTo>
                    <a:pt x="0" y="49879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TextBox 4"/>
            <p:cNvSpPr txBox="1"/>
            <p:nvPr/>
          </p:nvSpPr>
          <p:spPr>
            <a:xfrm>
              <a:off x="698499" y="43233"/>
              <a:ext cx="5308766" cy="393276"/>
            </a:xfrm>
            <a:prstGeom prst="rect">
              <a:avLst/>
            </a:prstGeom>
          </p:spPr>
          <p:txBody>
            <a:bodyPr lIns="0" tIns="0" rIns="0" bIns="0" rtlCol="0" anchor="t">
              <a:spAutoFit/>
            </a:bodyPr>
            <a:lstStyle/>
            <a:p>
              <a:pPr algn="ctr">
                <a:lnSpc>
                  <a:spcPts val="2470"/>
                </a:lnSpc>
                <a:spcBef>
                  <a:spcPct val="0"/>
                </a:spcBef>
              </a:pPr>
              <a:endParaRPr/>
            </a:p>
          </p:txBody>
        </p:sp>
      </p:grpSp>
      <p:grpSp>
        <p:nvGrpSpPr>
          <p:cNvPr id="5" name="Group 5"/>
          <p:cNvGrpSpPr/>
          <p:nvPr/>
        </p:nvGrpSpPr>
        <p:grpSpPr>
          <a:xfrm>
            <a:off x="1028700" y="1028700"/>
            <a:ext cx="3516876" cy="628650"/>
            <a:chOff x="0" y="0"/>
            <a:chExt cx="4689168" cy="838200"/>
          </a:xfrm>
        </p:grpSpPr>
        <p:sp>
          <p:nvSpPr>
            <p:cNvPr id="6" name="Freeform 6"/>
            <p:cNvSpPr/>
            <p:nvPr/>
          </p:nvSpPr>
          <p:spPr>
            <a:xfrm>
              <a:off x="0" y="131509"/>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TextBox 7"/>
            <p:cNvSpPr txBox="1"/>
            <p:nvPr/>
          </p:nvSpPr>
          <p:spPr>
            <a:xfrm>
              <a:off x="1102795" y="0"/>
              <a:ext cx="3586372" cy="838200"/>
            </a:xfrm>
            <a:prstGeom prst="rect">
              <a:avLst/>
            </a:prstGeom>
          </p:spPr>
          <p:txBody>
            <a:bodyPr lIns="0" tIns="0" rIns="0" bIns="0" rtlCol="0" anchor="t">
              <a:spAutoFit/>
            </a:bodyPr>
            <a:lstStyle/>
            <a:p>
              <a:pPr algn="l">
                <a:lnSpc>
                  <a:spcPts val="2520"/>
                </a:lnSpc>
              </a:pPr>
              <a:r>
                <a:rPr lang="en-US" sz="2100">
                  <a:solidFill>
                    <a:srgbClr val="000000"/>
                  </a:solidFill>
                  <a:latin typeface="Muli"/>
                  <a:ea typeface="Muli"/>
                  <a:cs typeface="Muli"/>
                  <a:sym typeface="Muli"/>
                </a:rPr>
                <a:t>Nguyễn Hoàng Anh</a:t>
              </a:r>
            </a:p>
            <a:p>
              <a:pPr marL="0" lvl="0" indent="0" algn="l">
                <a:lnSpc>
                  <a:spcPts val="2520"/>
                </a:lnSpc>
                <a:spcBef>
                  <a:spcPct val="0"/>
                </a:spcBef>
              </a:pPr>
              <a:r>
                <a:rPr lang="en-US" sz="2100">
                  <a:solidFill>
                    <a:srgbClr val="000000"/>
                  </a:solidFill>
                  <a:latin typeface="Muli"/>
                  <a:ea typeface="Muli"/>
                  <a:cs typeface="Muli"/>
                  <a:sym typeface="Muli"/>
                </a:rPr>
                <a:t>CNTT 18-09</a:t>
              </a:r>
            </a:p>
          </p:txBody>
        </p:sp>
      </p:grpSp>
      <p:sp>
        <p:nvSpPr>
          <p:cNvPr id="8" name="Freeform 8"/>
          <p:cNvSpPr/>
          <p:nvPr/>
        </p:nvSpPr>
        <p:spPr>
          <a:xfrm rot="2151761">
            <a:off x="10912533" y="-4157532"/>
            <a:ext cx="10454404" cy="7622211"/>
          </a:xfrm>
          <a:custGeom>
            <a:avLst/>
            <a:gdLst/>
            <a:ahLst/>
            <a:cxnLst/>
            <a:rect l="l" t="t" r="r" b="b"/>
            <a:pathLst>
              <a:path w="10454404" h="7622211">
                <a:moveTo>
                  <a:pt x="0" y="0"/>
                </a:moveTo>
                <a:lnTo>
                  <a:pt x="10454404" y="0"/>
                </a:lnTo>
                <a:lnTo>
                  <a:pt x="10454404" y="7622212"/>
                </a:lnTo>
                <a:lnTo>
                  <a:pt x="0" y="7622212"/>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9" name="Freeform 9"/>
          <p:cNvSpPr/>
          <p:nvPr/>
        </p:nvSpPr>
        <p:spPr>
          <a:xfrm rot="2700000">
            <a:off x="-4939101" y="6712177"/>
            <a:ext cx="11422613" cy="8328123"/>
          </a:xfrm>
          <a:custGeom>
            <a:avLst/>
            <a:gdLst/>
            <a:ahLst/>
            <a:cxnLst/>
            <a:rect l="l" t="t" r="r" b="b"/>
            <a:pathLst>
              <a:path w="11422613" h="8328123">
                <a:moveTo>
                  <a:pt x="0" y="0"/>
                </a:moveTo>
                <a:lnTo>
                  <a:pt x="11422613" y="0"/>
                </a:lnTo>
                <a:lnTo>
                  <a:pt x="11422613" y="8328123"/>
                </a:lnTo>
                <a:lnTo>
                  <a:pt x="0" y="8328123"/>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0" name="TextBox 10"/>
          <p:cNvSpPr txBox="1"/>
          <p:nvPr/>
        </p:nvSpPr>
        <p:spPr>
          <a:xfrm>
            <a:off x="2462283" y="4520753"/>
            <a:ext cx="13363433" cy="1350269"/>
          </a:xfrm>
          <a:prstGeom prst="rect">
            <a:avLst/>
          </a:prstGeom>
        </p:spPr>
        <p:txBody>
          <a:bodyPr lIns="0" tIns="0" rIns="0" bIns="0" rtlCol="0" anchor="t">
            <a:spAutoFit/>
          </a:bodyPr>
          <a:lstStyle/>
          <a:p>
            <a:pPr algn="ctr">
              <a:lnSpc>
                <a:spcPts val="5207"/>
              </a:lnSpc>
            </a:pPr>
            <a:r>
              <a:rPr lang="en-US" sz="5207" b="1" spc="-171" dirty="0" err="1">
                <a:solidFill>
                  <a:srgbClr val="000000"/>
                </a:solidFill>
                <a:latin typeface="Montserrat"/>
                <a:ea typeface="Montserrat"/>
                <a:cs typeface="Montserrat"/>
                <a:sym typeface="Montserrat"/>
              </a:rPr>
              <a:t>Công</a:t>
            </a:r>
            <a:r>
              <a:rPr lang="en-US" sz="5207" b="1" spc="-171" dirty="0">
                <a:solidFill>
                  <a:srgbClr val="000000"/>
                </a:solidFill>
                <a:latin typeface="Montserrat"/>
                <a:ea typeface="Montserrat"/>
                <a:cs typeface="Montserrat"/>
                <a:sym typeface="Montserrat"/>
              </a:rPr>
              <a:t> </a:t>
            </a:r>
            <a:r>
              <a:rPr lang="en-US" sz="5207" b="1" spc="-171" dirty="0" err="1">
                <a:solidFill>
                  <a:srgbClr val="000000"/>
                </a:solidFill>
                <a:latin typeface="Montserrat"/>
                <a:ea typeface="Montserrat"/>
                <a:cs typeface="Montserrat"/>
                <a:sym typeface="Montserrat"/>
              </a:rPr>
              <a:t>nghệ</a:t>
            </a:r>
            <a:r>
              <a:rPr lang="en-US" sz="5207" b="1" spc="-171" dirty="0">
                <a:solidFill>
                  <a:srgbClr val="000000"/>
                </a:solidFill>
                <a:latin typeface="Montserrat"/>
                <a:ea typeface="Montserrat"/>
                <a:cs typeface="Montserrat"/>
                <a:sym typeface="Montserrat"/>
              </a:rPr>
              <a:t> </a:t>
            </a:r>
            <a:r>
              <a:rPr lang="en-US" sz="5207" b="1" spc="-171" dirty="0" err="1">
                <a:solidFill>
                  <a:srgbClr val="000000"/>
                </a:solidFill>
                <a:latin typeface="Montserrat"/>
                <a:ea typeface="Montserrat"/>
                <a:cs typeface="Montserrat"/>
                <a:sym typeface="Montserrat"/>
              </a:rPr>
              <a:t>nhận</a:t>
            </a:r>
            <a:r>
              <a:rPr lang="en-US" sz="5207" b="1" spc="-171" dirty="0">
                <a:solidFill>
                  <a:srgbClr val="000000"/>
                </a:solidFill>
                <a:latin typeface="Montserrat"/>
                <a:ea typeface="Montserrat"/>
                <a:cs typeface="Montserrat"/>
                <a:sym typeface="Montserrat"/>
              </a:rPr>
              <a:t> </a:t>
            </a:r>
            <a:r>
              <a:rPr lang="en-US" sz="5207" b="1" spc="-171" dirty="0" err="1">
                <a:solidFill>
                  <a:srgbClr val="000000"/>
                </a:solidFill>
                <a:latin typeface="Montserrat"/>
                <a:ea typeface="Montserrat"/>
                <a:cs typeface="Montserrat"/>
                <a:sym typeface="Montserrat"/>
              </a:rPr>
              <a:t>dạng</a:t>
            </a:r>
            <a:r>
              <a:rPr lang="en-US" sz="5207" b="1" spc="-171" dirty="0">
                <a:solidFill>
                  <a:srgbClr val="000000"/>
                </a:solidFill>
                <a:latin typeface="Montserrat"/>
                <a:ea typeface="Montserrat"/>
                <a:cs typeface="Montserrat"/>
                <a:sym typeface="Montserrat"/>
              </a:rPr>
              <a:t> </a:t>
            </a:r>
            <a:r>
              <a:rPr lang="en-US" sz="5207" b="1" spc="-171" dirty="0" err="1">
                <a:solidFill>
                  <a:srgbClr val="000000"/>
                </a:solidFill>
                <a:latin typeface="Montserrat"/>
                <a:ea typeface="Montserrat"/>
                <a:cs typeface="Montserrat"/>
                <a:sym typeface="Montserrat"/>
              </a:rPr>
              <a:t>hình</a:t>
            </a:r>
            <a:r>
              <a:rPr lang="en-US" sz="5207" b="1" spc="-171" dirty="0">
                <a:solidFill>
                  <a:srgbClr val="000000"/>
                </a:solidFill>
                <a:latin typeface="Montserrat"/>
                <a:ea typeface="Montserrat"/>
                <a:cs typeface="Montserrat"/>
                <a:sym typeface="Montserrat"/>
              </a:rPr>
              <a:t> </a:t>
            </a:r>
            <a:r>
              <a:rPr lang="en-US" sz="5207" b="1" spc="-171" dirty="0" err="1">
                <a:solidFill>
                  <a:srgbClr val="000000"/>
                </a:solidFill>
                <a:latin typeface="Montserrat"/>
                <a:ea typeface="Montserrat"/>
                <a:cs typeface="Montserrat"/>
                <a:sym typeface="Montserrat"/>
              </a:rPr>
              <a:t>ảnh</a:t>
            </a:r>
            <a:r>
              <a:rPr lang="en-US" sz="5207" b="1" spc="-171" dirty="0">
                <a:solidFill>
                  <a:srgbClr val="000000"/>
                </a:solidFill>
                <a:latin typeface="Montserrat"/>
                <a:ea typeface="Montserrat"/>
                <a:cs typeface="Montserrat"/>
                <a:sym typeface="Montserrat"/>
              </a:rPr>
              <a:t> </a:t>
            </a:r>
          </a:p>
          <a:p>
            <a:pPr algn="ctr">
              <a:lnSpc>
                <a:spcPts val="5207"/>
              </a:lnSpc>
            </a:pPr>
            <a:r>
              <a:rPr lang="en-US" sz="5207" b="1" spc="-171" dirty="0" err="1">
                <a:solidFill>
                  <a:srgbClr val="000000"/>
                </a:solidFill>
                <a:latin typeface="Montserrat"/>
                <a:ea typeface="Montserrat"/>
                <a:cs typeface="Montserrat"/>
                <a:sym typeface="Montserrat"/>
              </a:rPr>
              <a:t>Ứng</a:t>
            </a:r>
            <a:r>
              <a:rPr lang="en-US" sz="5207" b="1" spc="-171" dirty="0">
                <a:solidFill>
                  <a:srgbClr val="000000"/>
                </a:solidFill>
                <a:latin typeface="Montserrat"/>
                <a:ea typeface="Montserrat"/>
                <a:cs typeface="Montserrat"/>
                <a:sym typeface="Montserrat"/>
              </a:rPr>
              <a:t> </a:t>
            </a:r>
            <a:r>
              <a:rPr lang="en-US" sz="5207" b="1" spc="-171" dirty="0" err="1">
                <a:solidFill>
                  <a:srgbClr val="000000"/>
                </a:solidFill>
                <a:latin typeface="Montserrat"/>
                <a:ea typeface="Montserrat"/>
                <a:cs typeface="Montserrat"/>
                <a:sym typeface="Montserrat"/>
              </a:rPr>
              <a:t>dụng</a:t>
            </a:r>
            <a:r>
              <a:rPr lang="en-US" sz="5207" b="1" spc="-171" dirty="0">
                <a:solidFill>
                  <a:srgbClr val="000000"/>
                </a:solidFill>
                <a:latin typeface="Montserrat"/>
                <a:ea typeface="Montserrat"/>
                <a:cs typeface="Montserrat"/>
                <a:sym typeface="Montserrat"/>
              </a:rPr>
              <a:t> </a:t>
            </a:r>
            <a:r>
              <a:rPr lang="en-US" sz="5207" b="1" spc="-171" dirty="0" err="1">
                <a:solidFill>
                  <a:srgbClr val="000000"/>
                </a:solidFill>
                <a:latin typeface="Montserrat"/>
                <a:ea typeface="Montserrat"/>
                <a:cs typeface="Montserrat"/>
                <a:sym typeface="Montserrat"/>
              </a:rPr>
              <a:t>trong</a:t>
            </a:r>
            <a:r>
              <a:rPr lang="en-US" sz="5207" b="1" spc="-171" dirty="0">
                <a:solidFill>
                  <a:srgbClr val="000000"/>
                </a:solidFill>
                <a:latin typeface="Montserrat"/>
                <a:ea typeface="Montserrat"/>
                <a:cs typeface="Montserrat"/>
                <a:sym typeface="Montserrat"/>
              </a:rPr>
              <a:t> </a:t>
            </a:r>
            <a:r>
              <a:rPr lang="en-US" sz="5207" b="1" spc="-171" dirty="0" err="1">
                <a:solidFill>
                  <a:srgbClr val="000000"/>
                </a:solidFill>
                <a:latin typeface="Montserrat"/>
                <a:ea typeface="Montserrat"/>
                <a:cs typeface="Montserrat"/>
                <a:sym typeface="Montserrat"/>
              </a:rPr>
              <a:t>mở</a:t>
            </a:r>
            <a:r>
              <a:rPr lang="en-US" sz="5207" b="1" spc="-171" dirty="0">
                <a:solidFill>
                  <a:srgbClr val="000000"/>
                </a:solidFill>
                <a:latin typeface="Montserrat"/>
                <a:ea typeface="Montserrat"/>
                <a:cs typeface="Montserrat"/>
                <a:sym typeface="Montserrat"/>
              </a:rPr>
              <a:t> </a:t>
            </a:r>
            <a:r>
              <a:rPr lang="en-US" sz="5207" b="1" spc="-171" dirty="0" err="1">
                <a:solidFill>
                  <a:srgbClr val="000000"/>
                </a:solidFill>
                <a:latin typeface="Montserrat"/>
                <a:ea typeface="Montserrat"/>
                <a:cs typeface="Montserrat"/>
                <a:sym typeface="Montserrat"/>
              </a:rPr>
              <a:t>tài</a:t>
            </a:r>
            <a:r>
              <a:rPr lang="en-US" sz="5207" b="1" spc="-171" dirty="0">
                <a:solidFill>
                  <a:srgbClr val="000000"/>
                </a:solidFill>
                <a:latin typeface="Montserrat"/>
                <a:ea typeface="Montserrat"/>
                <a:cs typeface="Montserrat"/>
                <a:sym typeface="Montserrat"/>
              </a:rPr>
              <a:t> </a:t>
            </a:r>
            <a:r>
              <a:rPr lang="en-US" sz="5207" b="1" spc="-171" dirty="0" err="1">
                <a:solidFill>
                  <a:srgbClr val="000000"/>
                </a:solidFill>
                <a:latin typeface="Montserrat"/>
                <a:ea typeface="Montserrat"/>
                <a:cs typeface="Montserrat"/>
                <a:sym typeface="Montserrat"/>
              </a:rPr>
              <a:t>khoản</a:t>
            </a:r>
            <a:r>
              <a:rPr lang="en-US" sz="5207" b="1" spc="-171" dirty="0">
                <a:solidFill>
                  <a:srgbClr val="000000"/>
                </a:solidFill>
                <a:latin typeface="Montserrat"/>
                <a:ea typeface="Montserrat"/>
                <a:cs typeface="Montserrat"/>
                <a:sym typeface="Montserrat"/>
              </a:rPr>
              <a:t> </a:t>
            </a:r>
            <a:r>
              <a:rPr lang="en-US" sz="5207" b="1" spc="-171" dirty="0" err="1">
                <a:solidFill>
                  <a:srgbClr val="000000"/>
                </a:solidFill>
                <a:latin typeface="Montserrat"/>
                <a:ea typeface="Montserrat"/>
                <a:cs typeface="Montserrat"/>
                <a:sym typeface="Montserrat"/>
              </a:rPr>
              <a:t>ngân</a:t>
            </a:r>
            <a:r>
              <a:rPr lang="en-US" sz="5207" b="1" spc="-171" dirty="0">
                <a:solidFill>
                  <a:srgbClr val="000000"/>
                </a:solidFill>
                <a:latin typeface="Montserrat"/>
                <a:ea typeface="Montserrat"/>
                <a:cs typeface="Montserrat"/>
                <a:sym typeface="Montserrat"/>
              </a:rPr>
              <a:t> </a:t>
            </a:r>
            <a:r>
              <a:rPr lang="en-US" sz="5207" b="1" spc="-171" dirty="0" err="1">
                <a:solidFill>
                  <a:srgbClr val="000000"/>
                </a:solidFill>
                <a:latin typeface="Montserrat"/>
                <a:ea typeface="Montserrat"/>
                <a:cs typeface="Montserrat"/>
                <a:sym typeface="Montserrat"/>
              </a:rPr>
              <a:t>hàng</a:t>
            </a:r>
            <a:endParaRPr lang="en-US" sz="5207" b="1" spc="-171" dirty="0">
              <a:solidFill>
                <a:srgbClr val="000000"/>
              </a:solidFill>
              <a:latin typeface="Montserrat"/>
              <a:ea typeface="Montserrat"/>
              <a:cs typeface="Montserrat"/>
              <a:sym typeface="Montserra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401800" y="8576764"/>
            <a:ext cx="4505449" cy="374094"/>
            <a:chOff x="0" y="0"/>
            <a:chExt cx="6007265" cy="498793"/>
          </a:xfrm>
        </p:grpSpPr>
        <p:sp>
          <p:nvSpPr>
            <p:cNvPr id="3" name="Freeform 3"/>
            <p:cNvSpPr/>
            <p:nvPr/>
          </p:nvSpPr>
          <p:spPr>
            <a:xfrm>
              <a:off x="0" y="0"/>
              <a:ext cx="498793" cy="498793"/>
            </a:xfrm>
            <a:custGeom>
              <a:avLst/>
              <a:gdLst/>
              <a:ahLst/>
              <a:cxnLst/>
              <a:rect l="l" t="t" r="r" b="b"/>
              <a:pathLst>
                <a:path w="498793" h="498793">
                  <a:moveTo>
                    <a:pt x="0" y="0"/>
                  </a:moveTo>
                  <a:lnTo>
                    <a:pt x="498793" y="0"/>
                  </a:lnTo>
                  <a:lnTo>
                    <a:pt x="498793" y="498793"/>
                  </a:lnTo>
                  <a:lnTo>
                    <a:pt x="0" y="49879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TextBox 4"/>
            <p:cNvSpPr txBox="1"/>
            <p:nvPr/>
          </p:nvSpPr>
          <p:spPr>
            <a:xfrm>
              <a:off x="698499" y="43233"/>
              <a:ext cx="5308766" cy="393276"/>
            </a:xfrm>
            <a:prstGeom prst="rect">
              <a:avLst/>
            </a:prstGeom>
          </p:spPr>
          <p:txBody>
            <a:bodyPr lIns="0" tIns="0" rIns="0" bIns="0" rtlCol="0" anchor="t">
              <a:spAutoFit/>
            </a:bodyPr>
            <a:lstStyle/>
            <a:p>
              <a:pPr algn="ctr">
                <a:lnSpc>
                  <a:spcPts val="2470"/>
                </a:lnSpc>
                <a:spcBef>
                  <a:spcPct val="0"/>
                </a:spcBef>
              </a:pPr>
              <a:endParaRPr/>
            </a:p>
          </p:txBody>
        </p:sp>
      </p:grpSp>
      <p:grpSp>
        <p:nvGrpSpPr>
          <p:cNvPr id="5" name="Group 5"/>
          <p:cNvGrpSpPr/>
          <p:nvPr/>
        </p:nvGrpSpPr>
        <p:grpSpPr>
          <a:xfrm>
            <a:off x="1028700" y="1028700"/>
            <a:ext cx="3516876" cy="628650"/>
            <a:chOff x="0" y="0"/>
            <a:chExt cx="4689168" cy="838200"/>
          </a:xfrm>
        </p:grpSpPr>
        <p:sp>
          <p:nvSpPr>
            <p:cNvPr id="6" name="Freeform 6"/>
            <p:cNvSpPr/>
            <p:nvPr/>
          </p:nvSpPr>
          <p:spPr>
            <a:xfrm>
              <a:off x="0" y="131509"/>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TextBox 7"/>
            <p:cNvSpPr txBox="1"/>
            <p:nvPr/>
          </p:nvSpPr>
          <p:spPr>
            <a:xfrm>
              <a:off x="1102795" y="0"/>
              <a:ext cx="3586372" cy="838200"/>
            </a:xfrm>
            <a:prstGeom prst="rect">
              <a:avLst/>
            </a:prstGeom>
          </p:spPr>
          <p:txBody>
            <a:bodyPr lIns="0" tIns="0" rIns="0" bIns="0" rtlCol="0" anchor="t">
              <a:spAutoFit/>
            </a:bodyPr>
            <a:lstStyle/>
            <a:p>
              <a:pPr algn="l">
                <a:lnSpc>
                  <a:spcPts val="2520"/>
                </a:lnSpc>
              </a:pPr>
              <a:r>
                <a:rPr lang="en-US" sz="2100">
                  <a:solidFill>
                    <a:srgbClr val="000000"/>
                  </a:solidFill>
                  <a:latin typeface="Muli"/>
                  <a:ea typeface="Muli"/>
                  <a:cs typeface="Muli"/>
                  <a:sym typeface="Muli"/>
                </a:rPr>
                <a:t>Nguyễn Hoàng Anh</a:t>
              </a:r>
            </a:p>
            <a:p>
              <a:pPr marL="0" lvl="0" indent="0" algn="l">
                <a:lnSpc>
                  <a:spcPts val="2520"/>
                </a:lnSpc>
                <a:spcBef>
                  <a:spcPct val="0"/>
                </a:spcBef>
              </a:pPr>
              <a:r>
                <a:rPr lang="en-US" sz="2100">
                  <a:solidFill>
                    <a:srgbClr val="000000"/>
                  </a:solidFill>
                  <a:latin typeface="Muli"/>
                  <a:ea typeface="Muli"/>
                  <a:cs typeface="Muli"/>
                  <a:sym typeface="Muli"/>
                </a:rPr>
                <a:t>CNTT 18-09</a:t>
              </a:r>
            </a:p>
          </p:txBody>
        </p:sp>
      </p:grpSp>
      <p:sp>
        <p:nvSpPr>
          <p:cNvPr id="8" name="Freeform 8"/>
          <p:cNvSpPr/>
          <p:nvPr/>
        </p:nvSpPr>
        <p:spPr>
          <a:xfrm rot="2151761">
            <a:off x="10912533" y="-4157532"/>
            <a:ext cx="10454404" cy="7622211"/>
          </a:xfrm>
          <a:custGeom>
            <a:avLst/>
            <a:gdLst/>
            <a:ahLst/>
            <a:cxnLst/>
            <a:rect l="l" t="t" r="r" b="b"/>
            <a:pathLst>
              <a:path w="10454404" h="7622211">
                <a:moveTo>
                  <a:pt x="0" y="0"/>
                </a:moveTo>
                <a:lnTo>
                  <a:pt x="10454404" y="0"/>
                </a:lnTo>
                <a:lnTo>
                  <a:pt x="10454404" y="7622212"/>
                </a:lnTo>
                <a:lnTo>
                  <a:pt x="0" y="7622212"/>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9" name="Freeform 9"/>
          <p:cNvSpPr/>
          <p:nvPr/>
        </p:nvSpPr>
        <p:spPr>
          <a:xfrm rot="2700000">
            <a:off x="-4939101" y="6712177"/>
            <a:ext cx="11422613" cy="8328123"/>
          </a:xfrm>
          <a:custGeom>
            <a:avLst/>
            <a:gdLst/>
            <a:ahLst/>
            <a:cxnLst/>
            <a:rect l="l" t="t" r="r" b="b"/>
            <a:pathLst>
              <a:path w="11422613" h="8328123">
                <a:moveTo>
                  <a:pt x="0" y="0"/>
                </a:moveTo>
                <a:lnTo>
                  <a:pt x="11422613" y="0"/>
                </a:lnTo>
                <a:lnTo>
                  <a:pt x="11422613" y="8328123"/>
                </a:lnTo>
                <a:lnTo>
                  <a:pt x="0" y="8328123"/>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0" name="TextBox 10"/>
          <p:cNvSpPr txBox="1"/>
          <p:nvPr/>
        </p:nvSpPr>
        <p:spPr>
          <a:xfrm>
            <a:off x="2462283" y="4520753"/>
            <a:ext cx="13363433" cy="666849"/>
          </a:xfrm>
          <a:prstGeom prst="rect">
            <a:avLst/>
          </a:prstGeom>
        </p:spPr>
        <p:txBody>
          <a:bodyPr lIns="0" tIns="0" rIns="0" bIns="0" rtlCol="0" anchor="t">
            <a:spAutoFit/>
          </a:bodyPr>
          <a:lstStyle/>
          <a:p>
            <a:pPr algn="ctr">
              <a:lnSpc>
                <a:spcPts val="5207"/>
              </a:lnSpc>
            </a:pPr>
            <a:r>
              <a:rPr lang="en-US" sz="5207" b="1" spc="-171" dirty="0" err="1" smtClean="0">
                <a:solidFill>
                  <a:srgbClr val="000000"/>
                </a:solidFill>
                <a:latin typeface="Montserrat"/>
                <a:ea typeface="Montserrat"/>
                <a:cs typeface="Montserrat"/>
                <a:sym typeface="Montserrat"/>
              </a:rPr>
              <a:t>Cảm</a:t>
            </a:r>
            <a:r>
              <a:rPr lang="en-US" sz="5207" b="1" spc="-171" dirty="0" smtClean="0">
                <a:solidFill>
                  <a:srgbClr val="000000"/>
                </a:solidFill>
                <a:latin typeface="Montserrat"/>
                <a:ea typeface="Montserrat"/>
                <a:cs typeface="Montserrat"/>
                <a:sym typeface="Montserrat"/>
              </a:rPr>
              <a:t> </a:t>
            </a:r>
            <a:r>
              <a:rPr lang="en-US" sz="5207" b="1" spc="-171" dirty="0" err="1" smtClean="0">
                <a:solidFill>
                  <a:srgbClr val="000000"/>
                </a:solidFill>
                <a:latin typeface="Montserrat"/>
                <a:ea typeface="Montserrat"/>
                <a:cs typeface="Montserrat"/>
                <a:sym typeface="Montserrat"/>
              </a:rPr>
              <a:t>Ơn</a:t>
            </a:r>
            <a:r>
              <a:rPr lang="en-US" sz="5207" b="1" spc="-171" dirty="0" smtClean="0">
                <a:solidFill>
                  <a:srgbClr val="000000"/>
                </a:solidFill>
                <a:latin typeface="Montserrat"/>
                <a:ea typeface="Montserrat"/>
                <a:cs typeface="Montserrat"/>
                <a:sym typeface="Montserrat"/>
              </a:rPr>
              <a:t> </a:t>
            </a:r>
            <a:r>
              <a:rPr lang="en-US" sz="5207" b="1" spc="-171" dirty="0" err="1" smtClean="0">
                <a:solidFill>
                  <a:srgbClr val="000000"/>
                </a:solidFill>
                <a:latin typeface="Montserrat"/>
                <a:ea typeface="Montserrat"/>
                <a:cs typeface="Montserrat"/>
                <a:sym typeface="Montserrat"/>
              </a:rPr>
              <a:t>Đã</a:t>
            </a:r>
            <a:r>
              <a:rPr lang="en-US" sz="5207" b="1" spc="-171" dirty="0" smtClean="0">
                <a:solidFill>
                  <a:srgbClr val="000000"/>
                </a:solidFill>
                <a:latin typeface="Montserrat"/>
                <a:ea typeface="Montserrat"/>
                <a:cs typeface="Montserrat"/>
                <a:sym typeface="Montserrat"/>
              </a:rPr>
              <a:t> </a:t>
            </a:r>
            <a:r>
              <a:rPr lang="en-US" sz="5207" b="1" spc="-171" dirty="0" err="1" smtClean="0">
                <a:solidFill>
                  <a:srgbClr val="000000"/>
                </a:solidFill>
                <a:latin typeface="Montserrat"/>
                <a:ea typeface="Montserrat"/>
                <a:cs typeface="Montserrat"/>
                <a:sym typeface="Montserrat"/>
              </a:rPr>
              <a:t>Lắng</a:t>
            </a:r>
            <a:r>
              <a:rPr lang="en-US" sz="5207" b="1" spc="-171" dirty="0" smtClean="0">
                <a:solidFill>
                  <a:srgbClr val="000000"/>
                </a:solidFill>
                <a:latin typeface="Montserrat"/>
                <a:ea typeface="Montserrat"/>
                <a:cs typeface="Montserrat"/>
                <a:sym typeface="Montserrat"/>
              </a:rPr>
              <a:t> </a:t>
            </a:r>
            <a:r>
              <a:rPr lang="en-US" sz="5207" b="1" spc="-171" dirty="0" err="1" smtClean="0">
                <a:solidFill>
                  <a:srgbClr val="000000"/>
                </a:solidFill>
                <a:latin typeface="Montserrat"/>
                <a:ea typeface="Montserrat"/>
                <a:cs typeface="Montserrat"/>
                <a:sym typeface="Montserrat"/>
              </a:rPr>
              <a:t>Nghe</a:t>
            </a:r>
            <a:r>
              <a:rPr lang="en-US" sz="5207" b="1" spc="-171" dirty="0" smtClean="0">
                <a:solidFill>
                  <a:srgbClr val="000000"/>
                </a:solidFill>
                <a:latin typeface="Montserrat"/>
                <a:ea typeface="Montserrat"/>
                <a:cs typeface="Montserrat"/>
                <a:sym typeface="Montserrat"/>
              </a:rPr>
              <a:t> </a:t>
            </a:r>
            <a:r>
              <a:rPr lang="en-US" sz="5207" b="1" spc="-171" dirty="0" err="1" smtClean="0">
                <a:solidFill>
                  <a:srgbClr val="000000"/>
                </a:solidFill>
                <a:latin typeface="Montserrat"/>
                <a:ea typeface="Montserrat"/>
                <a:cs typeface="Montserrat"/>
                <a:sym typeface="Montserrat"/>
              </a:rPr>
              <a:t>Bài</a:t>
            </a:r>
            <a:r>
              <a:rPr lang="en-US" sz="5207" b="1" spc="-171" dirty="0" smtClean="0">
                <a:solidFill>
                  <a:srgbClr val="000000"/>
                </a:solidFill>
                <a:latin typeface="Montserrat"/>
                <a:ea typeface="Montserrat"/>
                <a:cs typeface="Montserrat"/>
                <a:sym typeface="Montserrat"/>
              </a:rPr>
              <a:t> </a:t>
            </a:r>
            <a:r>
              <a:rPr lang="en-US" sz="5207" b="1" spc="-171" dirty="0" err="1" smtClean="0">
                <a:solidFill>
                  <a:srgbClr val="000000"/>
                </a:solidFill>
                <a:latin typeface="Montserrat"/>
                <a:ea typeface="Montserrat"/>
                <a:cs typeface="Montserrat"/>
                <a:sym typeface="Montserrat"/>
              </a:rPr>
              <a:t>Thuyết</a:t>
            </a:r>
            <a:r>
              <a:rPr lang="en-US" sz="5207" b="1" spc="-171" dirty="0" smtClean="0">
                <a:solidFill>
                  <a:srgbClr val="000000"/>
                </a:solidFill>
                <a:latin typeface="Montserrat"/>
                <a:ea typeface="Montserrat"/>
                <a:cs typeface="Montserrat"/>
                <a:sym typeface="Montserrat"/>
              </a:rPr>
              <a:t> </a:t>
            </a:r>
            <a:r>
              <a:rPr lang="en-US" sz="5207" b="1" spc="-171" dirty="0" err="1" smtClean="0">
                <a:solidFill>
                  <a:srgbClr val="000000"/>
                </a:solidFill>
                <a:latin typeface="Montserrat"/>
                <a:ea typeface="Montserrat"/>
                <a:cs typeface="Montserrat"/>
                <a:sym typeface="Montserrat"/>
              </a:rPr>
              <a:t>Trình</a:t>
            </a:r>
            <a:r>
              <a:rPr lang="en-US" sz="5207" b="1" spc="-171" dirty="0" smtClean="0">
                <a:solidFill>
                  <a:srgbClr val="000000"/>
                </a:solidFill>
                <a:latin typeface="Montserrat"/>
                <a:ea typeface="Montserrat"/>
                <a:cs typeface="Montserrat"/>
                <a:sym typeface="Montserrat"/>
              </a:rPr>
              <a:t> !</a:t>
            </a:r>
            <a:endParaRPr lang="en-US" sz="5207" b="1" spc="-171" dirty="0">
              <a:solidFill>
                <a:srgbClr val="000000"/>
              </a:solidFill>
              <a:latin typeface="Montserrat"/>
              <a:ea typeface="Montserrat"/>
              <a:cs typeface="Montserrat"/>
              <a:sym typeface="Montserrat"/>
            </a:endParaRPr>
          </a:p>
        </p:txBody>
      </p:sp>
      <p:grpSp>
        <p:nvGrpSpPr>
          <p:cNvPr id="11" name="Group 3"/>
          <p:cNvGrpSpPr/>
          <p:nvPr/>
        </p:nvGrpSpPr>
        <p:grpSpPr>
          <a:xfrm>
            <a:off x="15087600" y="7173166"/>
            <a:ext cx="1777699" cy="1777692"/>
            <a:chOff x="0" y="0"/>
            <a:chExt cx="6350000" cy="6349975"/>
          </a:xfrm>
        </p:grpSpPr>
        <p:sp>
          <p:nvSpPr>
            <p:cNvPr id="12" name="Freeform 4"/>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stretch>
                <a:fillRect t="-16666" b="-16666"/>
              </a:stretch>
            </a:blipFill>
          </p:spPr>
        </p:sp>
      </p:grpSp>
    </p:spTree>
    <p:extLst>
      <p:ext uri="{BB962C8B-B14F-4D97-AF65-F5344CB8AC3E}">
        <p14:creationId xmlns:p14="http://schemas.microsoft.com/office/powerpoint/2010/main" val="1984752291"/>
      </p:ext>
    </p:extLst>
  </p:cSld>
  <p:clrMapOvr>
    <a:masterClrMapping/>
  </p:clrMapOvr>
  <p:transition spd="slow">
    <p:cove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1067529" y="2807858"/>
            <a:ext cx="9193713" cy="1323975"/>
          </a:xfrm>
          <a:prstGeom prst="rect">
            <a:avLst/>
          </a:prstGeom>
        </p:spPr>
        <p:txBody>
          <a:bodyPr lIns="0" tIns="0" rIns="0" bIns="0" rtlCol="0" anchor="t">
            <a:spAutoFit/>
          </a:bodyPr>
          <a:lstStyle/>
          <a:p>
            <a:pPr marL="0" lvl="0" indent="0" algn="l">
              <a:lnSpc>
                <a:spcPts val="10560"/>
              </a:lnSpc>
              <a:spcBef>
                <a:spcPct val="0"/>
              </a:spcBef>
            </a:pPr>
            <a:r>
              <a:rPr lang="en-US" sz="8800" b="1" spc="-290">
                <a:solidFill>
                  <a:srgbClr val="000000"/>
                </a:solidFill>
                <a:latin typeface="Muli Bold"/>
                <a:ea typeface="Muli Bold"/>
                <a:cs typeface="Muli Bold"/>
                <a:sym typeface="Muli Bold"/>
              </a:rPr>
              <a:t>Hỏi </a:t>
            </a:r>
            <a:r>
              <a:rPr lang="en-US" sz="8800" spc="-290">
                <a:solidFill>
                  <a:srgbClr val="000000"/>
                </a:solidFill>
                <a:latin typeface="Muli"/>
                <a:ea typeface="Muli"/>
                <a:cs typeface="Muli"/>
                <a:sym typeface="Muli"/>
              </a:rPr>
              <a:t>&amp; </a:t>
            </a:r>
            <a:r>
              <a:rPr lang="en-US" sz="8800" b="1" spc="-290">
                <a:solidFill>
                  <a:srgbClr val="000000"/>
                </a:solidFill>
                <a:latin typeface="Muli Bold"/>
                <a:ea typeface="Muli Bold"/>
                <a:cs typeface="Muli Bold"/>
                <a:sym typeface="Muli Bold"/>
              </a:rPr>
              <a:t>Đáp</a:t>
            </a:r>
          </a:p>
        </p:txBody>
      </p:sp>
      <p:grpSp>
        <p:nvGrpSpPr>
          <p:cNvPr id="4" name="Group 4"/>
          <p:cNvGrpSpPr/>
          <p:nvPr/>
        </p:nvGrpSpPr>
        <p:grpSpPr>
          <a:xfrm>
            <a:off x="10989313" y="2798333"/>
            <a:ext cx="6492240" cy="5126467"/>
            <a:chOff x="0" y="0"/>
            <a:chExt cx="8656320" cy="6835289"/>
          </a:xfrm>
        </p:grpSpPr>
        <p:sp>
          <p:nvSpPr>
            <p:cNvPr id="5" name="AutoShape 5"/>
            <p:cNvSpPr/>
            <p:nvPr/>
          </p:nvSpPr>
          <p:spPr>
            <a:xfrm>
              <a:off x="0" y="4798736"/>
              <a:ext cx="8656320" cy="0"/>
            </a:xfrm>
            <a:prstGeom prst="line">
              <a:avLst/>
            </a:prstGeom>
            <a:ln w="12700" cap="flat">
              <a:solidFill>
                <a:srgbClr val="000000"/>
              </a:solidFill>
              <a:prstDash val="solid"/>
              <a:headEnd type="none" w="sm" len="sm"/>
              <a:tailEnd type="none" w="sm" len="sm"/>
            </a:ln>
          </p:spPr>
        </p:sp>
        <p:sp>
          <p:nvSpPr>
            <p:cNvPr id="6" name="AutoShape 6"/>
            <p:cNvSpPr/>
            <p:nvPr/>
          </p:nvSpPr>
          <p:spPr>
            <a:xfrm>
              <a:off x="0" y="2036552"/>
              <a:ext cx="8656320" cy="0"/>
            </a:xfrm>
            <a:prstGeom prst="line">
              <a:avLst/>
            </a:prstGeom>
            <a:ln w="12700" cap="flat">
              <a:solidFill>
                <a:srgbClr val="000000"/>
              </a:solidFill>
              <a:prstDash val="solid"/>
              <a:headEnd type="none" w="sm" len="sm"/>
              <a:tailEnd type="none" w="sm" len="sm"/>
            </a:ln>
          </p:spPr>
        </p:sp>
        <p:sp>
          <p:nvSpPr>
            <p:cNvPr id="7" name="TextBox 7"/>
            <p:cNvSpPr txBox="1"/>
            <p:nvPr/>
          </p:nvSpPr>
          <p:spPr>
            <a:xfrm>
              <a:off x="0" y="788105"/>
              <a:ext cx="7517684" cy="522817"/>
            </a:xfrm>
            <a:prstGeom prst="rect">
              <a:avLst/>
            </a:prstGeom>
          </p:spPr>
          <p:txBody>
            <a:bodyPr lIns="0" tIns="0" rIns="0" bIns="0" rtlCol="0" anchor="t">
              <a:spAutoFit/>
            </a:bodyPr>
            <a:lstStyle/>
            <a:p>
              <a:pPr algn="l">
                <a:lnSpc>
                  <a:spcPts val="3250"/>
                </a:lnSpc>
              </a:pPr>
              <a:r>
                <a:rPr lang="en-US" sz="2500" dirty="0">
                  <a:solidFill>
                    <a:srgbClr val="000000"/>
                  </a:solidFill>
                  <a:latin typeface="Muli"/>
                  <a:ea typeface="Muli"/>
                  <a:cs typeface="Muli"/>
                  <a:sym typeface="Muli"/>
                </a:rPr>
                <a:t>hoanganhsosadd@gmail.com</a:t>
              </a:r>
            </a:p>
          </p:txBody>
        </p:sp>
        <p:sp>
          <p:nvSpPr>
            <p:cNvPr id="8" name="TextBox 8"/>
            <p:cNvSpPr txBox="1"/>
            <p:nvPr/>
          </p:nvSpPr>
          <p:spPr>
            <a:xfrm>
              <a:off x="0" y="-19116"/>
              <a:ext cx="7517684" cy="581236"/>
            </a:xfrm>
            <a:prstGeom prst="rect">
              <a:avLst/>
            </a:prstGeom>
          </p:spPr>
          <p:txBody>
            <a:bodyPr lIns="0" tIns="0" rIns="0" bIns="0" rtlCol="0" anchor="t">
              <a:spAutoFit/>
            </a:bodyPr>
            <a:lstStyle/>
            <a:p>
              <a:pPr algn="l">
                <a:lnSpc>
                  <a:spcPts val="3640"/>
                </a:lnSpc>
              </a:pPr>
              <a:r>
                <a:rPr lang="en-US" sz="2800" b="1">
                  <a:solidFill>
                    <a:srgbClr val="F24300"/>
                  </a:solidFill>
                  <a:latin typeface="Muli Bold"/>
                  <a:ea typeface="Muli Bold"/>
                  <a:cs typeface="Muli Bold"/>
                  <a:sym typeface="Muli Bold"/>
                </a:rPr>
                <a:t>Email</a:t>
              </a:r>
            </a:p>
          </p:txBody>
        </p:sp>
        <p:sp>
          <p:nvSpPr>
            <p:cNvPr id="9" name="TextBox 9"/>
            <p:cNvSpPr txBox="1"/>
            <p:nvPr/>
          </p:nvSpPr>
          <p:spPr>
            <a:xfrm>
              <a:off x="0" y="3550288"/>
              <a:ext cx="7517684" cy="522817"/>
            </a:xfrm>
            <a:prstGeom prst="rect">
              <a:avLst/>
            </a:prstGeom>
          </p:spPr>
          <p:txBody>
            <a:bodyPr lIns="0" tIns="0" rIns="0" bIns="0" rtlCol="0" anchor="t">
              <a:spAutoFit/>
            </a:bodyPr>
            <a:lstStyle/>
            <a:p>
              <a:pPr algn="l">
                <a:lnSpc>
                  <a:spcPts val="3250"/>
                </a:lnSpc>
              </a:pPr>
              <a:r>
                <a:rPr lang="en-US" sz="2500" dirty="0">
                  <a:solidFill>
                    <a:srgbClr val="000000"/>
                  </a:solidFill>
                  <a:latin typeface="Muli"/>
                  <a:ea typeface="Muli"/>
                  <a:cs typeface="Muli"/>
                  <a:sym typeface="Muli"/>
                </a:rPr>
                <a:t>Facebook.com/</a:t>
              </a:r>
              <a:r>
                <a:rPr lang="en-US" sz="2500" dirty="0" err="1">
                  <a:solidFill>
                    <a:srgbClr val="000000"/>
                  </a:solidFill>
                  <a:latin typeface="Muli"/>
                  <a:ea typeface="Muli"/>
                  <a:cs typeface="Muli"/>
                  <a:sym typeface="Muli"/>
                </a:rPr>
                <a:t>hoanganhsosadd</a:t>
              </a:r>
              <a:endParaRPr lang="en-US" sz="2500" dirty="0">
                <a:solidFill>
                  <a:srgbClr val="000000"/>
                </a:solidFill>
                <a:latin typeface="Muli"/>
                <a:ea typeface="Muli"/>
                <a:cs typeface="Muli"/>
                <a:sym typeface="Muli"/>
              </a:endParaRPr>
            </a:p>
          </p:txBody>
        </p:sp>
        <p:sp>
          <p:nvSpPr>
            <p:cNvPr id="10" name="TextBox 10"/>
            <p:cNvSpPr txBox="1"/>
            <p:nvPr/>
          </p:nvSpPr>
          <p:spPr>
            <a:xfrm>
              <a:off x="0" y="2743068"/>
              <a:ext cx="7517684" cy="581236"/>
            </a:xfrm>
            <a:prstGeom prst="rect">
              <a:avLst/>
            </a:prstGeom>
          </p:spPr>
          <p:txBody>
            <a:bodyPr lIns="0" tIns="0" rIns="0" bIns="0" rtlCol="0" anchor="t">
              <a:spAutoFit/>
            </a:bodyPr>
            <a:lstStyle/>
            <a:p>
              <a:pPr algn="l">
                <a:lnSpc>
                  <a:spcPts val="3640"/>
                </a:lnSpc>
              </a:pPr>
              <a:r>
                <a:rPr lang="en-US" sz="2800" b="1">
                  <a:solidFill>
                    <a:srgbClr val="F24300"/>
                  </a:solidFill>
                  <a:latin typeface="Muli Bold"/>
                  <a:ea typeface="Muli Bold"/>
                  <a:cs typeface="Muli Bold"/>
                  <a:sym typeface="Muli Bold"/>
                </a:rPr>
                <a:t>Mạng xã hội</a:t>
              </a:r>
            </a:p>
          </p:txBody>
        </p:sp>
        <p:sp>
          <p:nvSpPr>
            <p:cNvPr id="11" name="TextBox 11"/>
            <p:cNvSpPr txBox="1"/>
            <p:nvPr/>
          </p:nvSpPr>
          <p:spPr>
            <a:xfrm>
              <a:off x="0" y="6312472"/>
              <a:ext cx="7517684" cy="522817"/>
            </a:xfrm>
            <a:prstGeom prst="rect">
              <a:avLst/>
            </a:prstGeom>
          </p:spPr>
          <p:txBody>
            <a:bodyPr lIns="0" tIns="0" rIns="0" bIns="0" rtlCol="0" anchor="t">
              <a:spAutoFit/>
            </a:bodyPr>
            <a:lstStyle/>
            <a:p>
              <a:pPr algn="l">
                <a:lnSpc>
                  <a:spcPts val="3250"/>
                </a:lnSpc>
              </a:pPr>
              <a:r>
                <a:rPr lang="en-US" sz="2500" dirty="0">
                  <a:solidFill>
                    <a:srgbClr val="000000"/>
                  </a:solidFill>
                  <a:latin typeface="Muli"/>
                  <a:ea typeface="Muli"/>
                  <a:cs typeface="Muli"/>
                  <a:sym typeface="Muli"/>
                </a:rPr>
                <a:t>0962332162</a:t>
              </a:r>
            </a:p>
          </p:txBody>
        </p:sp>
        <p:sp>
          <p:nvSpPr>
            <p:cNvPr id="12" name="TextBox 12"/>
            <p:cNvSpPr txBox="1"/>
            <p:nvPr/>
          </p:nvSpPr>
          <p:spPr>
            <a:xfrm>
              <a:off x="0" y="5505251"/>
              <a:ext cx="7517684" cy="581236"/>
            </a:xfrm>
            <a:prstGeom prst="rect">
              <a:avLst/>
            </a:prstGeom>
          </p:spPr>
          <p:txBody>
            <a:bodyPr lIns="0" tIns="0" rIns="0" bIns="0" rtlCol="0" anchor="t">
              <a:spAutoFit/>
            </a:bodyPr>
            <a:lstStyle/>
            <a:p>
              <a:pPr algn="l">
                <a:lnSpc>
                  <a:spcPts val="3640"/>
                </a:lnSpc>
              </a:pPr>
              <a:r>
                <a:rPr lang="en-US" sz="2800" b="1">
                  <a:solidFill>
                    <a:srgbClr val="F24300"/>
                  </a:solidFill>
                  <a:latin typeface="Muli Ultra-Bold"/>
                  <a:ea typeface="Muli Ultra-Bold"/>
                  <a:cs typeface="Muli Ultra-Bold"/>
                  <a:sym typeface="Muli Ultra-Bold"/>
                </a:rPr>
                <a:t>Điện thoại</a:t>
              </a:r>
            </a:p>
          </p:txBody>
        </p:sp>
      </p:grpSp>
      <p:grpSp>
        <p:nvGrpSpPr>
          <p:cNvPr id="13" name="Group 13"/>
          <p:cNvGrpSpPr/>
          <p:nvPr/>
        </p:nvGrpSpPr>
        <p:grpSpPr>
          <a:xfrm>
            <a:off x="1028700" y="1028700"/>
            <a:ext cx="3516876" cy="628650"/>
            <a:chOff x="0" y="0"/>
            <a:chExt cx="4689168" cy="838200"/>
          </a:xfrm>
        </p:grpSpPr>
        <p:sp>
          <p:nvSpPr>
            <p:cNvPr id="14" name="Freeform 14"/>
            <p:cNvSpPr/>
            <p:nvPr/>
          </p:nvSpPr>
          <p:spPr>
            <a:xfrm>
              <a:off x="0" y="131509"/>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xmlns="" r:embed="rId8"/>
                  </a:ext>
                </a:extLst>
              </a:blip>
              <a:stretch>
                <a:fillRect/>
              </a:stretch>
            </a:blipFill>
          </p:spPr>
        </p:sp>
        <p:sp>
          <p:nvSpPr>
            <p:cNvPr id="15" name="TextBox 15"/>
            <p:cNvSpPr txBox="1"/>
            <p:nvPr/>
          </p:nvSpPr>
          <p:spPr>
            <a:xfrm>
              <a:off x="1102795" y="0"/>
              <a:ext cx="3586372" cy="838200"/>
            </a:xfrm>
            <a:prstGeom prst="rect">
              <a:avLst/>
            </a:prstGeom>
          </p:spPr>
          <p:txBody>
            <a:bodyPr lIns="0" tIns="0" rIns="0" bIns="0" rtlCol="0" anchor="t">
              <a:spAutoFit/>
            </a:bodyPr>
            <a:lstStyle/>
            <a:p>
              <a:pPr algn="l">
                <a:lnSpc>
                  <a:spcPts val="2520"/>
                </a:lnSpc>
              </a:pPr>
              <a:r>
                <a:rPr lang="en-US" sz="2100">
                  <a:solidFill>
                    <a:srgbClr val="000000"/>
                  </a:solidFill>
                  <a:latin typeface="Muli"/>
                  <a:ea typeface="Muli"/>
                  <a:cs typeface="Muli"/>
                  <a:sym typeface="Muli"/>
                </a:rPr>
                <a:t>Nguyễn Hoàng Anh</a:t>
              </a:r>
            </a:p>
            <a:p>
              <a:pPr marL="0" lvl="0" indent="0" algn="l">
                <a:lnSpc>
                  <a:spcPts val="2520"/>
                </a:lnSpc>
                <a:spcBef>
                  <a:spcPct val="0"/>
                </a:spcBef>
              </a:pPr>
              <a:r>
                <a:rPr lang="en-US" sz="2100">
                  <a:solidFill>
                    <a:srgbClr val="000000"/>
                  </a:solidFill>
                  <a:latin typeface="Muli"/>
                  <a:ea typeface="Muli"/>
                  <a:cs typeface="Muli"/>
                  <a:sym typeface="Muli"/>
                </a:rPr>
                <a:t>CNTT18-09</a:t>
              </a:r>
            </a:p>
          </p:txBody>
        </p:sp>
      </p:grpSp>
      <p:grpSp>
        <p:nvGrpSpPr>
          <p:cNvPr id="16" name="Group 16"/>
          <p:cNvGrpSpPr/>
          <p:nvPr/>
        </p:nvGrpSpPr>
        <p:grpSpPr>
          <a:xfrm>
            <a:off x="13698438" y="8774301"/>
            <a:ext cx="3560862" cy="483999"/>
            <a:chOff x="0" y="0"/>
            <a:chExt cx="4747816" cy="645332"/>
          </a:xfrm>
        </p:grpSpPr>
        <p:sp>
          <p:nvSpPr>
            <p:cNvPr id="17" name="AutoShape 17"/>
            <p:cNvSpPr/>
            <p:nvPr/>
          </p:nvSpPr>
          <p:spPr>
            <a:xfrm>
              <a:off x="0" y="0"/>
              <a:ext cx="4747816" cy="645332"/>
            </a:xfrm>
            <a:prstGeom prst="rect">
              <a:avLst/>
            </a:prstGeom>
            <a:solidFill>
              <a:srgbClr val="F24300"/>
            </a:solidFill>
          </p:spPr>
        </p:sp>
        <p:sp>
          <p:nvSpPr>
            <p:cNvPr id="18" name="TextBox 18"/>
            <p:cNvSpPr txBox="1"/>
            <p:nvPr/>
          </p:nvSpPr>
          <p:spPr>
            <a:xfrm>
              <a:off x="331396" y="173654"/>
              <a:ext cx="4222041" cy="278975"/>
            </a:xfrm>
            <a:prstGeom prst="rect">
              <a:avLst/>
            </a:prstGeom>
          </p:spPr>
          <p:txBody>
            <a:bodyPr lIns="0" tIns="0" rIns="0" bIns="0" rtlCol="0" anchor="t">
              <a:spAutoFit/>
            </a:bodyPr>
            <a:lstStyle/>
            <a:p>
              <a:pPr algn="ctr">
                <a:lnSpc>
                  <a:spcPts val="1855"/>
                </a:lnSpc>
                <a:spcBef>
                  <a:spcPct val="0"/>
                </a:spcBef>
              </a:pPr>
              <a:r>
                <a:rPr lang="en-US" sz="1325" b="1">
                  <a:solidFill>
                    <a:srgbClr val="FFFFFF"/>
                  </a:solidFill>
                  <a:latin typeface="Muli Bold"/>
                  <a:ea typeface="Muli Bold"/>
                  <a:cs typeface="Muli Bold"/>
                  <a:sym typeface="Muli Bold"/>
                  <a:hlinkClick r:id="rId9" action="ppaction://hlinksldjump"/>
                </a:rPr>
                <a:t>QUAY LẠI TRANG CHƯƠNG TRÌNH</a:t>
              </a:r>
            </a:p>
          </p:txBody>
        </p:sp>
      </p:grpSp>
      <p:grpSp>
        <p:nvGrpSpPr>
          <p:cNvPr id="19" name="Group 19"/>
          <p:cNvGrpSpPr/>
          <p:nvPr/>
        </p:nvGrpSpPr>
        <p:grpSpPr>
          <a:xfrm>
            <a:off x="15478869" y="454179"/>
            <a:ext cx="1777699" cy="1777692"/>
            <a:chOff x="0" y="0"/>
            <a:chExt cx="6350000" cy="6349975"/>
          </a:xfrm>
        </p:grpSpPr>
        <p:sp>
          <p:nvSpPr>
            <p:cNvPr id="20" name="Freeform 20"/>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0"/>
              <a:stretch>
                <a:fillRect t="-16666" b="-16666"/>
              </a:stretch>
            </a:blipFill>
          </p:spPr>
        </p:sp>
      </p:gr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0" y="10104444"/>
            <a:ext cx="18288000" cy="182556"/>
          </a:xfrm>
          <a:prstGeom prst="rect">
            <a:avLst/>
          </a:prstGeom>
          <a:solidFill>
            <a:srgbClr val="F24300"/>
          </a:solidFill>
        </p:spPr>
      </p:sp>
      <p:sp>
        <p:nvSpPr>
          <p:cNvPr id="4" name="TextBox 4"/>
          <p:cNvSpPr txBox="1"/>
          <p:nvPr/>
        </p:nvSpPr>
        <p:spPr>
          <a:xfrm>
            <a:off x="838200" y="4251793"/>
            <a:ext cx="6303330" cy="666849"/>
          </a:xfrm>
          <a:prstGeom prst="rect">
            <a:avLst/>
          </a:prstGeom>
        </p:spPr>
        <p:txBody>
          <a:bodyPr wrap="square" lIns="0" tIns="0" rIns="0" bIns="0" rtlCol="0" anchor="t">
            <a:spAutoFit/>
          </a:bodyPr>
          <a:lstStyle/>
          <a:p>
            <a:pPr algn="l">
              <a:lnSpc>
                <a:spcPts val="2659"/>
              </a:lnSpc>
            </a:pPr>
            <a:r>
              <a:rPr lang="en-US" sz="1899" dirty="0">
                <a:solidFill>
                  <a:srgbClr val="000000"/>
                </a:solidFill>
                <a:latin typeface="Arimo"/>
                <a:ea typeface="Arimo"/>
                <a:cs typeface="Arimo"/>
                <a:sym typeface="Arimo"/>
              </a:rPr>
              <a:t> </a:t>
            </a:r>
          </a:p>
          <a:p>
            <a:pPr algn="l">
              <a:lnSpc>
                <a:spcPts val="2469"/>
              </a:lnSpc>
            </a:pPr>
            <a:r>
              <a:rPr lang="en-US" sz="2200" dirty="0">
                <a:solidFill>
                  <a:srgbClr val="000000"/>
                </a:solidFill>
                <a:latin typeface="Muli"/>
                <a:ea typeface="Muli"/>
                <a:cs typeface="Muli"/>
                <a:sym typeface="Muli"/>
              </a:rPr>
              <a:t>2</a:t>
            </a:r>
            <a:r>
              <a:rPr lang="en-US" sz="2200" dirty="0" smtClean="0">
                <a:solidFill>
                  <a:srgbClr val="000000"/>
                </a:solidFill>
                <a:latin typeface="Muli"/>
                <a:ea typeface="Muli"/>
                <a:cs typeface="Muli"/>
                <a:sym typeface="Muli"/>
              </a:rPr>
              <a:t>. </a:t>
            </a:r>
            <a:r>
              <a:rPr lang="en-US" sz="2200" dirty="0" err="1">
                <a:solidFill>
                  <a:srgbClr val="000000"/>
                </a:solidFill>
                <a:latin typeface="Muli"/>
                <a:ea typeface="Muli"/>
                <a:cs typeface="Muli"/>
                <a:sym typeface="Muli"/>
              </a:rPr>
              <a:t>Lợi</a:t>
            </a:r>
            <a:r>
              <a:rPr lang="en-US" sz="2200" dirty="0">
                <a:solidFill>
                  <a:srgbClr val="000000"/>
                </a:solidFill>
                <a:latin typeface="Muli"/>
                <a:ea typeface="Muli"/>
                <a:cs typeface="Muli"/>
                <a:sym typeface="Muli"/>
              </a:rPr>
              <a:t> </a:t>
            </a:r>
            <a:r>
              <a:rPr lang="en-US" sz="2200" dirty="0" err="1">
                <a:solidFill>
                  <a:srgbClr val="000000"/>
                </a:solidFill>
                <a:latin typeface="Muli"/>
                <a:ea typeface="Muli"/>
                <a:cs typeface="Muli"/>
                <a:sym typeface="Muli"/>
              </a:rPr>
              <a:t>Ích</a:t>
            </a:r>
            <a:r>
              <a:rPr lang="en-US" sz="2200" dirty="0">
                <a:solidFill>
                  <a:srgbClr val="000000"/>
                </a:solidFill>
                <a:latin typeface="Muli"/>
                <a:ea typeface="Muli"/>
                <a:cs typeface="Muli"/>
                <a:sym typeface="Muli"/>
              </a:rPr>
              <a:t> </a:t>
            </a:r>
            <a:r>
              <a:rPr lang="en-US" sz="2200" dirty="0" err="1">
                <a:solidFill>
                  <a:srgbClr val="000000"/>
                </a:solidFill>
                <a:latin typeface="Muli"/>
                <a:ea typeface="Muli"/>
                <a:cs typeface="Muli"/>
                <a:sym typeface="Muli"/>
              </a:rPr>
              <a:t>Của</a:t>
            </a:r>
            <a:r>
              <a:rPr lang="en-US" sz="2200" dirty="0">
                <a:solidFill>
                  <a:srgbClr val="000000"/>
                </a:solidFill>
                <a:latin typeface="Muli"/>
                <a:ea typeface="Muli"/>
                <a:cs typeface="Muli"/>
                <a:sym typeface="Muli"/>
              </a:rPr>
              <a:t> </a:t>
            </a:r>
            <a:r>
              <a:rPr lang="en-US" sz="2200" dirty="0" err="1">
                <a:solidFill>
                  <a:srgbClr val="000000"/>
                </a:solidFill>
                <a:latin typeface="Muli"/>
                <a:ea typeface="Muli"/>
                <a:cs typeface="Muli"/>
                <a:sym typeface="Muli"/>
              </a:rPr>
              <a:t>Công</a:t>
            </a:r>
            <a:r>
              <a:rPr lang="en-US" sz="2200" dirty="0">
                <a:solidFill>
                  <a:srgbClr val="000000"/>
                </a:solidFill>
                <a:latin typeface="Muli"/>
                <a:ea typeface="Muli"/>
                <a:cs typeface="Muli"/>
                <a:sym typeface="Muli"/>
              </a:rPr>
              <a:t> </a:t>
            </a:r>
            <a:r>
              <a:rPr lang="en-US" sz="2200" dirty="0" err="1">
                <a:solidFill>
                  <a:srgbClr val="000000"/>
                </a:solidFill>
                <a:latin typeface="Muli"/>
                <a:ea typeface="Muli"/>
                <a:cs typeface="Muli"/>
                <a:sym typeface="Muli"/>
              </a:rPr>
              <a:t>Nghệ</a:t>
            </a:r>
            <a:r>
              <a:rPr lang="en-US" sz="2200" dirty="0">
                <a:solidFill>
                  <a:srgbClr val="000000"/>
                </a:solidFill>
                <a:latin typeface="Muli"/>
                <a:ea typeface="Muli"/>
                <a:cs typeface="Muli"/>
                <a:sym typeface="Muli"/>
              </a:rPr>
              <a:t> </a:t>
            </a:r>
            <a:r>
              <a:rPr lang="en-US" sz="2200" dirty="0" err="1">
                <a:solidFill>
                  <a:srgbClr val="000000"/>
                </a:solidFill>
                <a:latin typeface="Muli"/>
                <a:ea typeface="Muli"/>
                <a:cs typeface="Muli"/>
                <a:sym typeface="Muli"/>
              </a:rPr>
              <a:t>Nhận</a:t>
            </a:r>
            <a:r>
              <a:rPr lang="en-US" sz="2200" dirty="0">
                <a:solidFill>
                  <a:srgbClr val="000000"/>
                </a:solidFill>
                <a:latin typeface="Muli"/>
                <a:ea typeface="Muli"/>
                <a:cs typeface="Muli"/>
                <a:sym typeface="Muli"/>
              </a:rPr>
              <a:t> </a:t>
            </a:r>
            <a:r>
              <a:rPr lang="en-US" sz="2200" dirty="0" err="1">
                <a:solidFill>
                  <a:srgbClr val="000000"/>
                </a:solidFill>
                <a:latin typeface="Muli"/>
                <a:ea typeface="Muli"/>
                <a:cs typeface="Muli"/>
                <a:sym typeface="Muli"/>
              </a:rPr>
              <a:t>Dạng</a:t>
            </a:r>
            <a:r>
              <a:rPr lang="en-US" sz="2200" dirty="0">
                <a:solidFill>
                  <a:srgbClr val="000000"/>
                </a:solidFill>
                <a:latin typeface="Muli"/>
                <a:ea typeface="Muli"/>
                <a:cs typeface="Muli"/>
                <a:sym typeface="Muli"/>
              </a:rPr>
              <a:t> </a:t>
            </a:r>
            <a:r>
              <a:rPr lang="en-US" sz="2200" dirty="0" err="1">
                <a:solidFill>
                  <a:srgbClr val="000000"/>
                </a:solidFill>
                <a:latin typeface="Muli"/>
                <a:ea typeface="Muli"/>
                <a:cs typeface="Muli"/>
                <a:sym typeface="Muli"/>
              </a:rPr>
              <a:t>Hình</a:t>
            </a:r>
            <a:r>
              <a:rPr lang="en-US" sz="2200" dirty="0">
                <a:solidFill>
                  <a:srgbClr val="000000"/>
                </a:solidFill>
                <a:latin typeface="Muli"/>
                <a:ea typeface="Muli"/>
                <a:cs typeface="Muli"/>
                <a:sym typeface="Muli"/>
              </a:rPr>
              <a:t> </a:t>
            </a:r>
            <a:r>
              <a:rPr lang="en-US" sz="2200" dirty="0" err="1">
                <a:solidFill>
                  <a:srgbClr val="000000"/>
                </a:solidFill>
                <a:latin typeface="Muli"/>
                <a:ea typeface="Muli"/>
                <a:cs typeface="Muli"/>
                <a:sym typeface="Muli"/>
              </a:rPr>
              <a:t>Ảnh</a:t>
            </a:r>
            <a:endParaRPr lang="en-US" sz="2200" dirty="0">
              <a:solidFill>
                <a:srgbClr val="000000"/>
              </a:solidFill>
              <a:latin typeface="Muli"/>
              <a:ea typeface="Muli"/>
              <a:cs typeface="Muli"/>
              <a:sym typeface="Muli"/>
            </a:endParaRPr>
          </a:p>
        </p:txBody>
      </p:sp>
      <p:sp>
        <p:nvSpPr>
          <p:cNvPr id="5" name="TextBox 5"/>
          <p:cNvSpPr txBox="1"/>
          <p:nvPr/>
        </p:nvSpPr>
        <p:spPr>
          <a:xfrm>
            <a:off x="824838" y="5243804"/>
            <a:ext cx="5446590" cy="396875"/>
          </a:xfrm>
          <a:prstGeom prst="rect">
            <a:avLst/>
          </a:prstGeom>
        </p:spPr>
        <p:txBody>
          <a:bodyPr lIns="0" tIns="0" rIns="0" bIns="0" rtlCol="0" anchor="t">
            <a:spAutoFit/>
          </a:bodyPr>
          <a:lstStyle/>
          <a:p>
            <a:pPr algn="l">
              <a:lnSpc>
                <a:spcPts val="3250"/>
              </a:lnSpc>
            </a:pPr>
            <a:r>
              <a:rPr lang="en-US" sz="2500" u="sng" dirty="0">
                <a:solidFill>
                  <a:srgbClr val="000000"/>
                </a:solidFill>
                <a:latin typeface="Muli"/>
                <a:ea typeface="Muli"/>
                <a:cs typeface="Muli"/>
                <a:sym typeface="Muli"/>
              </a:rPr>
              <a:t>4</a:t>
            </a:r>
            <a:r>
              <a:rPr lang="en-US" sz="2500" u="sng" dirty="0" smtClean="0">
                <a:solidFill>
                  <a:srgbClr val="000000"/>
                </a:solidFill>
                <a:latin typeface="Muli"/>
                <a:ea typeface="Muli"/>
                <a:cs typeface="Muli"/>
                <a:sym typeface="Muli"/>
              </a:rPr>
              <a:t>. </a:t>
            </a:r>
            <a:r>
              <a:rPr lang="en-US" sz="2500" u="sng" dirty="0" err="1">
                <a:solidFill>
                  <a:srgbClr val="000000"/>
                </a:solidFill>
                <a:latin typeface="Muli"/>
                <a:ea typeface="Muli"/>
                <a:cs typeface="Muli"/>
                <a:sym typeface="Muli"/>
              </a:rPr>
              <a:t>Ứng</a:t>
            </a:r>
            <a:r>
              <a:rPr lang="en-US" sz="2500" u="sng" dirty="0">
                <a:solidFill>
                  <a:srgbClr val="000000"/>
                </a:solidFill>
                <a:latin typeface="Muli"/>
                <a:ea typeface="Muli"/>
                <a:cs typeface="Muli"/>
                <a:sym typeface="Muli"/>
              </a:rPr>
              <a:t> </a:t>
            </a:r>
            <a:r>
              <a:rPr lang="en-US" sz="2500" u="sng" dirty="0" err="1">
                <a:solidFill>
                  <a:srgbClr val="000000"/>
                </a:solidFill>
                <a:latin typeface="Muli"/>
                <a:ea typeface="Muli"/>
                <a:cs typeface="Muli"/>
                <a:sym typeface="Muli"/>
              </a:rPr>
              <a:t>Dụng</a:t>
            </a:r>
            <a:r>
              <a:rPr lang="en-US" sz="2500" u="sng" dirty="0">
                <a:solidFill>
                  <a:srgbClr val="000000"/>
                </a:solidFill>
                <a:latin typeface="Muli"/>
                <a:ea typeface="Muli"/>
                <a:cs typeface="Muli"/>
                <a:sym typeface="Muli"/>
              </a:rPr>
              <a:t> </a:t>
            </a:r>
            <a:r>
              <a:rPr lang="en-US" sz="2500" u="sng" dirty="0" err="1">
                <a:solidFill>
                  <a:srgbClr val="000000"/>
                </a:solidFill>
                <a:latin typeface="Muli"/>
                <a:ea typeface="Muli"/>
                <a:cs typeface="Muli"/>
                <a:sym typeface="Muli"/>
              </a:rPr>
              <a:t>Thực</a:t>
            </a:r>
            <a:r>
              <a:rPr lang="en-US" sz="2500" u="sng" dirty="0">
                <a:solidFill>
                  <a:srgbClr val="000000"/>
                </a:solidFill>
                <a:latin typeface="Muli"/>
                <a:ea typeface="Muli"/>
                <a:cs typeface="Muli"/>
                <a:sym typeface="Muli"/>
              </a:rPr>
              <a:t> </a:t>
            </a:r>
            <a:r>
              <a:rPr lang="en-US" sz="2500" u="sng" dirty="0" err="1">
                <a:solidFill>
                  <a:srgbClr val="000000"/>
                </a:solidFill>
                <a:latin typeface="Muli"/>
                <a:ea typeface="Muli"/>
                <a:cs typeface="Muli"/>
                <a:sym typeface="Muli"/>
              </a:rPr>
              <a:t>Tế</a:t>
            </a:r>
            <a:endParaRPr lang="en-US" sz="2500" u="sng" dirty="0">
              <a:solidFill>
                <a:srgbClr val="000000"/>
              </a:solidFill>
              <a:latin typeface="Muli"/>
              <a:ea typeface="Muli"/>
              <a:cs typeface="Muli"/>
              <a:sym typeface="Muli"/>
            </a:endParaRPr>
          </a:p>
        </p:txBody>
      </p:sp>
      <p:sp>
        <p:nvSpPr>
          <p:cNvPr id="6" name="TextBox 6"/>
          <p:cNvSpPr txBox="1"/>
          <p:nvPr/>
        </p:nvSpPr>
        <p:spPr>
          <a:xfrm>
            <a:off x="816129" y="5994648"/>
            <a:ext cx="5446590" cy="387927"/>
          </a:xfrm>
          <a:prstGeom prst="rect">
            <a:avLst/>
          </a:prstGeom>
        </p:spPr>
        <p:txBody>
          <a:bodyPr lIns="0" tIns="0" rIns="0" bIns="0" rtlCol="0" anchor="t">
            <a:spAutoFit/>
          </a:bodyPr>
          <a:lstStyle/>
          <a:p>
            <a:pPr algn="l">
              <a:lnSpc>
                <a:spcPts val="3250"/>
              </a:lnSpc>
            </a:pPr>
            <a:r>
              <a:rPr lang="en-US" sz="2300" u="sng" dirty="0">
                <a:solidFill>
                  <a:srgbClr val="000000"/>
                </a:solidFill>
                <a:latin typeface="Muli"/>
                <a:ea typeface="Muli"/>
                <a:cs typeface="Muli"/>
                <a:sym typeface="Muli"/>
              </a:rPr>
              <a:t>6</a:t>
            </a:r>
            <a:r>
              <a:rPr lang="en-US" sz="2300" u="sng" dirty="0" smtClean="0">
                <a:solidFill>
                  <a:srgbClr val="000000"/>
                </a:solidFill>
                <a:latin typeface="Muli"/>
                <a:ea typeface="Muli"/>
                <a:cs typeface="Muli"/>
                <a:sym typeface="Muli"/>
              </a:rPr>
              <a:t>. </a:t>
            </a:r>
            <a:r>
              <a:rPr lang="en-US" sz="2300" u="sng" dirty="0" err="1">
                <a:solidFill>
                  <a:srgbClr val="000000"/>
                </a:solidFill>
                <a:latin typeface="Muli"/>
                <a:ea typeface="Muli"/>
                <a:cs typeface="Muli"/>
                <a:sym typeface="Muli"/>
              </a:rPr>
              <a:t>Tương</a:t>
            </a:r>
            <a:r>
              <a:rPr lang="en-US" sz="2300" u="sng" dirty="0">
                <a:solidFill>
                  <a:srgbClr val="000000"/>
                </a:solidFill>
                <a:latin typeface="Muli"/>
                <a:ea typeface="Muli"/>
                <a:cs typeface="Muli"/>
                <a:sym typeface="Muli"/>
              </a:rPr>
              <a:t> Lai</a:t>
            </a:r>
          </a:p>
        </p:txBody>
      </p:sp>
      <p:sp>
        <p:nvSpPr>
          <p:cNvPr id="7" name="TextBox 7"/>
          <p:cNvSpPr txBox="1"/>
          <p:nvPr/>
        </p:nvSpPr>
        <p:spPr>
          <a:xfrm>
            <a:off x="6019800" y="6695740"/>
            <a:ext cx="5446590" cy="396875"/>
          </a:xfrm>
          <a:prstGeom prst="rect">
            <a:avLst/>
          </a:prstGeom>
        </p:spPr>
        <p:txBody>
          <a:bodyPr lIns="0" tIns="0" rIns="0" bIns="0" rtlCol="0" anchor="t">
            <a:spAutoFit/>
          </a:bodyPr>
          <a:lstStyle/>
          <a:p>
            <a:pPr algn="l">
              <a:lnSpc>
                <a:spcPts val="3250"/>
              </a:lnSpc>
            </a:pPr>
            <a:r>
              <a:rPr lang="en-US" sz="2300" u="sng" dirty="0">
                <a:solidFill>
                  <a:srgbClr val="000000"/>
                </a:solidFill>
                <a:latin typeface="Muli"/>
                <a:ea typeface="Muli"/>
                <a:cs typeface="Muli"/>
                <a:sym typeface="Muli"/>
              </a:rPr>
              <a:t>8</a:t>
            </a:r>
            <a:r>
              <a:rPr lang="en-US" sz="2300" u="sng" dirty="0" smtClean="0">
                <a:solidFill>
                  <a:srgbClr val="000000"/>
                </a:solidFill>
                <a:latin typeface="Muli"/>
                <a:ea typeface="Muli"/>
                <a:cs typeface="Muli"/>
                <a:sym typeface="Muli"/>
              </a:rPr>
              <a:t>. </a:t>
            </a:r>
            <a:r>
              <a:rPr lang="en-US" sz="2300" u="sng" dirty="0" err="1">
                <a:solidFill>
                  <a:srgbClr val="000000"/>
                </a:solidFill>
                <a:latin typeface="Muli"/>
                <a:ea typeface="Muli"/>
                <a:cs typeface="Muli"/>
                <a:sym typeface="Muli"/>
              </a:rPr>
              <a:t>Hỏi</a:t>
            </a:r>
            <a:r>
              <a:rPr lang="en-US" sz="2300" u="sng" dirty="0">
                <a:solidFill>
                  <a:srgbClr val="000000"/>
                </a:solidFill>
                <a:latin typeface="Muli"/>
                <a:ea typeface="Muli"/>
                <a:cs typeface="Muli"/>
                <a:sym typeface="Muli"/>
              </a:rPr>
              <a:t> &amp; </a:t>
            </a:r>
            <a:r>
              <a:rPr lang="en-US" sz="2300" u="sng" dirty="0" err="1">
                <a:solidFill>
                  <a:srgbClr val="000000"/>
                </a:solidFill>
                <a:latin typeface="Muli"/>
                <a:ea typeface="Muli"/>
                <a:cs typeface="Muli"/>
                <a:sym typeface="Muli"/>
              </a:rPr>
              <a:t>Đáp</a:t>
            </a:r>
            <a:endParaRPr lang="en-US" sz="2300" u="sng" dirty="0">
              <a:solidFill>
                <a:srgbClr val="000000"/>
              </a:solidFill>
              <a:latin typeface="Muli"/>
              <a:ea typeface="Muli"/>
              <a:cs typeface="Muli"/>
              <a:sym typeface="Muli"/>
            </a:endParaRPr>
          </a:p>
        </p:txBody>
      </p:sp>
      <p:sp>
        <p:nvSpPr>
          <p:cNvPr id="8" name="TextBox 8"/>
          <p:cNvSpPr txBox="1"/>
          <p:nvPr/>
        </p:nvSpPr>
        <p:spPr>
          <a:xfrm>
            <a:off x="8476113" y="5922636"/>
            <a:ext cx="5446590" cy="396875"/>
          </a:xfrm>
          <a:prstGeom prst="rect">
            <a:avLst/>
          </a:prstGeom>
        </p:spPr>
        <p:txBody>
          <a:bodyPr lIns="0" tIns="0" rIns="0" bIns="0" rtlCol="0" anchor="t">
            <a:spAutoFit/>
          </a:bodyPr>
          <a:lstStyle/>
          <a:p>
            <a:pPr algn="l">
              <a:lnSpc>
                <a:spcPts val="3250"/>
              </a:lnSpc>
            </a:pPr>
            <a:r>
              <a:rPr lang="en-US" sz="2300" u="sng" dirty="0">
                <a:solidFill>
                  <a:srgbClr val="000000"/>
                </a:solidFill>
                <a:latin typeface="Muli"/>
                <a:ea typeface="Muli"/>
                <a:cs typeface="Muli"/>
                <a:sym typeface="Muli"/>
              </a:rPr>
              <a:t>7</a:t>
            </a:r>
            <a:r>
              <a:rPr lang="en-US" sz="2300" u="sng" dirty="0" smtClean="0">
                <a:solidFill>
                  <a:srgbClr val="000000"/>
                </a:solidFill>
                <a:latin typeface="Muli"/>
                <a:ea typeface="Muli"/>
                <a:cs typeface="Muli"/>
                <a:sym typeface="Muli"/>
              </a:rPr>
              <a:t>. </a:t>
            </a:r>
            <a:r>
              <a:rPr lang="en-US" sz="2300" u="sng" dirty="0" err="1">
                <a:solidFill>
                  <a:srgbClr val="000000"/>
                </a:solidFill>
                <a:latin typeface="Muli"/>
                <a:ea typeface="Muli"/>
                <a:cs typeface="Muli"/>
                <a:sym typeface="Muli"/>
              </a:rPr>
              <a:t>Kết</a:t>
            </a:r>
            <a:r>
              <a:rPr lang="en-US" sz="2300" u="sng" dirty="0">
                <a:solidFill>
                  <a:srgbClr val="000000"/>
                </a:solidFill>
                <a:latin typeface="Muli"/>
                <a:ea typeface="Muli"/>
                <a:cs typeface="Muli"/>
                <a:sym typeface="Muli"/>
              </a:rPr>
              <a:t> </a:t>
            </a:r>
            <a:r>
              <a:rPr lang="en-US" sz="2300" u="sng" dirty="0" err="1">
                <a:solidFill>
                  <a:srgbClr val="000000"/>
                </a:solidFill>
                <a:latin typeface="Muli"/>
                <a:ea typeface="Muli"/>
                <a:cs typeface="Muli"/>
                <a:sym typeface="Muli"/>
              </a:rPr>
              <a:t>Luận</a:t>
            </a:r>
            <a:endParaRPr lang="en-US" sz="2300" u="sng" dirty="0">
              <a:solidFill>
                <a:srgbClr val="000000"/>
              </a:solidFill>
              <a:latin typeface="Muli"/>
              <a:ea typeface="Muli"/>
              <a:cs typeface="Muli"/>
              <a:sym typeface="Muli"/>
            </a:endParaRPr>
          </a:p>
        </p:txBody>
      </p:sp>
      <p:sp>
        <p:nvSpPr>
          <p:cNvPr id="9" name="TextBox 9"/>
          <p:cNvSpPr txBox="1"/>
          <p:nvPr/>
        </p:nvSpPr>
        <p:spPr>
          <a:xfrm>
            <a:off x="8441279" y="3810070"/>
            <a:ext cx="5446590" cy="371897"/>
          </a:xfrm>
          <a:prstGeom prst="rect">
            <a:avLst/>
          </a:prstGeom>
        </p:spPr>
        <p:txBody>
          <a:bodyPr lIns="0" tIns="0" rIns="0" bIns="0" rtlCol="0" anchor="t">
            <a:spAutoFit/>
          </a:bodyPr>
          <a:lstStyle/>
          <a:p>
            <a:pPr algn="l">
              <a:lnSpc>
                <a:spcPts val="2859"/>
              </a:lnSpc>
            </a:pPr>
            <a:r>
              <a:rPr lang="en-US" sz="2199" u="sng" dirty="0">
                <a:solidFill>
                  <a:srgbClr val="000000"/>
                </a:solidFill>
                <a:latin typeface="Muli"/>
                <a:ea typeface="Muli"/>
                <a:cs typeface="Muli"/>
                <a:sym typeface="Muli"/>
              </a:rPr>
              <a:t>1</a:t>
            </a:r>
            <a:r>
              <a:rPr lang="en-US" sz="2199" u="sng" dirty="0" smtClean="0">
                <a:solidFill>
                  <a:srgbClr val="000000"/>
                </a:solidFill>
                <a:latin typeface="Muli"/>
                <a:ea typeface="Muli"/>
                <a:cs typeface="Muli"/>
                <a:sym typeface="Muli"/>
              </a:rPr>
              <a:t>. </a:t>
            </a:r>
            <a:r>
              <a:rPr lang="en-US" sz="2199" u="sng" dirty="0" err="1">
                <a:solidFill>
                  <a:srgbClr val="000000"/>
                </a:solidFill>
                <a:latin typeface="Muli"/>
                <a:ea typeface="Muli"/>
                <a:cs typeface="Muli"/>
                <a:sym typeface="Muli"/>
              </a:rPr>
              <a:t>Công</a:t>
            </a:r>
            <a:r>
              <a:rPr lang="en-US" sz="2199" u="sng" dirty="0">
                <a:solidFill>
                  <a:srgbClr val="000000"/>
                </a:solidFill>
                <a:latin typeface="Muli"/>
                <a:ea typeface="Muli"/>
                <a:cs typeface="Muli"/>
                <a:sym typeface="Muli"/>
              </a:rPr>
              <a:t> </a:t>
            </a:r>
            <a:r>
              <a:rPr lang="en-US" sz="2199" u="sng" dirty="0" err="1">
                <a:solidFill>
                  <a:srgbClr val="000000"/>
                </a:solidFill>
                <a:latin typeface="Muli"/>
                <a:ea typeface="Muli"/>
                <a:cs typeface="Muli"/>
                <a:sym typeface="Muli"/>
              </a:rPr>
              <a:t>Nghệ</a:t>
            </a:r>
            <a:r>
              <a:rPr lang="en-US" sz="2199" u="sng" dirty="0">
                <a:solidFill>
                  <a:srgbClr val="000000"/>
                </a:solidFill>
                <a:latin typeface="Muli"/>
                <a:ea typeface="Muli"/>
                <a:cs typeface="Muli"/>
                <a:sym typeface="Muli"/>
              </a:rPr>
              <a:t> </a:t>
            </a:r>
            <a:r>
              <a:rPr lang="en-US" sz="2199" u="sng" dirty="0" err="1">
                <a:solidFill>
                  <a:srgbClr val="000000"/>
                </a:solidFill>
                <a:latin typeface="Muli"/>
                <a:ea typeface="Muli"/>
                <a:cs typeface="Muli"/>
                <a:sym typeface="Muli"/>
              </a:rPr>
              <a:t>Nhân</a:t>
            </a:r>
            <a:r>
              <a:rPr lang="en-US" sz="2199" u="sng" dirty="0">
                <a:solidFill>
                  <a:srgbClr val="000000"/>
                </a:solidFill>
                <a:latin typeface="Muli"/>
                <a:ea typeface="Muli"/>
                <a:cs typeface="Muli"/>
                <a:sym typeface="Muli"/>
              </a:rPr>
              <a:t> </a:t>
            </a:r>
            <a:r>
              <a:rPr lang="en-US" sz="2199" u="sng" dirty="0" err="1">
                <a:solidFill>
                  <a:srgbClr val="000000"/>
                </a:solidFill>
                <a:latin typeface="Muli"/>
                <a:ea typeface="Muli"/>
                <a:cs typeface="Muli"/>
                <a:sym typeface="Muli"/>
              </a:rPr>
              <a:t>Dạng</a:t>
            </a:r>
            <a:r>
              <a:rPr lang="en-US" sz="2199" u="sng" dirty="0">
                <a:solidFill>
                  <a:srgbClr val="000000"/>
                </a:solidFill>
                <a:latin typeface="Muli"/>
                <a:ea typeface="Muli"/>
                <a:cs typeface="Muli"/>
                <a:sym typeface="Muli"/>
              </a:rPr>
              <a:t> </a:t>
            </a:r>
            <a:r>
              <a:rPr lang="en-US" sz="2199" u="sng" dirty="0" err="1">
                <a:solidFill>
                  <a:srgbClr val="000000"/>
                </a:solidFill>
                <a:latin typeface="Muli"/>
                <a:ea typeface="Muli"/>
                <a:cs typeface="Muli"/>
                <a:sym typeface="Muli"/>
              </a:rPr>
              <a:t>Hình</a:t>
            </a:r>
            <a:r>
              <a:rPr lang="en-US" sz="2199" u="sng" dirty="0">
                <a:solidFill>
                  <a:srgbClr val="000000"/>
                </a:solidFill>
                <a:latin typeface="Muli"/>
                <a:ea typeface="Muli"/>
                <a:cs typeface="Muli"/>
                <a:sym typeface="Muli"/>
              </a:rPr>
              <a:t> </a:t>
            </a:r>
            <a:r>
              <a:rPr lang="en-US" sz="2199" u="sng" dirty="0" err="1">
                <a:solidFill>
                  <a:srgbClr val="000000"/>
                </a:solidFill>
                <a:latin typeface="Muli"/>
                <a:ea typeface="Muli"/>
                <a:cs typeface="Muli"/>
                <a:sym typeface="Muli"/>
              </a:rPr>
              <a:t>Ảnh</a:t>
            </a:r>
            <a:r>
              <a:rPr lang="en-US" sz="2199" u="sng" dirty="0">
                <a:solidFill>
                  <a:srgbClr val="000000"/>
                </a:solidFill>
                <a:latin typeface="Muli"/>
                <a:ea typeface="Muli"/>
                <a:cs typeface="Muli"/>
                <a:sym typeface="Muli"/>
              </a:rPr>
              <a:t> </a:t>
            </a:r>
            <a:r>
              <a:rPr lang="en-US" sz="2199" u="sng" dirty="0" err="1">
                <a:solidFill>
                  <a:srgbClr val="000000"/>
                </a:solidFill>
                <a:latin typeface="Muli"/>
                <a:ea typeface="Muli"/>
                <a:cs typeface="Muli"/>
                <a:sym typeface="Muli"/>
              </a:rPr>
              <a:t>Là</a:t>
            </a:r>
            <a:r>
              <a:rPr lang="en-US" sz="2199" u="sng" dirty="0">
                <a:solidFill>
                  <a:srgbClr val="000000"/>
                </a:solidFill>
                <a:latin typeface="Muli"/>
                <a:ea typeface="Muli"/>
                <a:cs typeface="Muli"/>
                <a:sym typeface="Muli"/>
              </a:rPr>
              <a:t> </a:t>
            </a:r>
            <a:r>
              <a:rPr lang="en-US" sz="2199" u="sng" dirty="0" err="1">
                <a:solidFill>
                  <a:srgbClr val="000000"/>
                </a:solidFill>
                <a:latin typeface="Muli"/>
                <a:ea typeface="Muli"/>
                <a:cs typeface="Muli"/>
                <a:sym typeface="Muli"/>
              </a:rPr>
              <a:t>Gì</a:t>
            </a:r>
            <a:endParaRPr lang="en-US" sz="2199" u="sng" dirty="0">
              <a:solidFill>
                <a:srgbClr val="000000"/>
              </a:solidFill>
              <a:latin typeface="Muli"/>
              <a:ea typeface="Muli"/>
              <a:cs typeface="Muli"/>
              <a:sym typeface="Muli"/>
            </a:endParaRPr>
          </a:p>
        </p:txBody>
      </p:sp>
      <p:sp>
        <p:nvSpPr>
          <p:cNvPr id="10" name="TextBox 10"/>
          <p:cNvSpPr txBox="1"/>
          <p:nvPr/>
        </p:nvSpPr>
        <p:spPr>
          <a:xfrm>
            <a:off x="8476113" y="5245655"/>
            <a:ext cx="6589590" cy="794769"/>
          </a:xfrm>
          <a:prstGeom prst="rect">
            <a:avLst/>
          </a:prstGeom>
        </p:spPr>
        <p:txBody>
          <a:bodyPr lIns="0" tIns="0" rIns="0" bIns="0" rtlCol="0" anchor="t">
            <a:spAutoFit/>
          </a:bodyPr>
          <a:lstStyle/>
          <a:p>
            <a:pPr lvl="0">
              <a:lnSpc>
                <a:spcPts val="3249"/>
              </a:lnSpc>
            </a:pPr>
            <a:r>
              <a:rPr lang="en-US" sz="2499" u="sng" dirty="0" smtClean="0">
                <a:solidFill>
                  <a:srgbClr val="000000"/>
                </a:solidFill>
                <a:latin typeface="Muli"/>
                <a:ea typeface="Muli"/>
                <a:cs typeface="Muli"/>
                <a:sym typeface="Muli"/>
              </a:rPr>
              <a:t>5</a:t>
            </a:r>
            <a:r>
              <a:rPr lang="en-US" sz="2499" u="sng" dirty="0" smtClean="0">
                <a:solidFill>
                  <a:srgbClr val="000000"/>
                </a:solidFill>
                <a:latin typeface="Muli"/>
                <a:ea typeface="Muli"/>
                <a:cs typeface="Muli"/>
                <a:sym typeface="Muli"/>
              </a:rPr>
              <a:t>. </a:t>
            </a:r>
            <a:r>
              <a:rPr lang="en-US" sz="2499" u="sng" dirty="0" err="1" smtClean="0">
                <a:solidFill>
                  <a:srgbClr val="000000"/>
                </a:solidFill>
                <a:latin typeface="Muli"/>
                <a:ea typeface="Muli"/>
                <a:cs typeface="Muli"/>
                <a:sym typeface="Muli"/>
              </a:rPr>
              <a:t>Hạn</a:t>
            </a:r>
            <a:r>
              <a:rPr lang="en-US" sz="2499" u="sng" dirty="0" smtClean="0">
                <a:solidFill>
                  <a:srgbClr val="000000"/>
                </a:solidFill>
                <a:latin typeface="Muli"/>
                <a:ea typeface="Muli"/>
                <a:cs typeface="Muli"/>
                <a:sym typeface="Muli"/>
              </a:rPr>
              <a:t> </a:t>
            </a:r>
            <a:r>
              <a:rPr lang="en-US" sz="2499" u="sng" dirty="0" err="1" smtClean="0">
                <a:solidFill>
                  <a:srgbClr val="000000"/>
                </a:solidFill>
                <a:latin typeface="Muli"/>
                <a:ea typeface="Muli"/>
                <a:cs typeface="Muli"/>
                <a:sym typeface="Muli"/>
              </a:rPr>
              <a:t>Chế</a:t>
            </a:r>
            <a:r>
              <a:rPr lang="en-US" sz="2499" u="sng" dirty="0" smtClean="0">
                <a:solidFill>
                  <a:srgbClr val="000000"/>
                </a:solidFill>
                <a:latin typeface="Muli"/>
                <a:ea typeface="Muli"/>
                <a:cs typeface="Muli"/>
                <a:sym typeface="Muli"/>
              </a:rPr>
              <a:t> </a:t>
            </a:r>
            <a:r>
              <a:rPr lang="en-US" sz="2499" u="sng" dirty="0" err="1" smtClean="0">
                <a:solidFill>
                  <a:srgbClr val="000000"/>
                </a:solidFill>
                <a:latin typeface="Muli"/>
                <a:ea typeface="Muli"/>
                <a:cs typeface="Muli"/>
                <a:sym typeface="Muli"/>
              </a:rPr>
              <a:t>Và</a:t>
            </a:r>
            <a:r>
              <a:rPr lang="en-US" sz="2499" u="sng" dirty="0" smtClean="0">
                <a:solidFill>
                  <a:srgbClr val="000000"/>
                </a:solidFill>
                <a:latin typeface="Muli"/>
                <a:ea typeface="Muli"/>
                <a:cs typeface="Muli"/>
                <a:sym typeface="Muli"/>
              </a:rPr>
              <a:t> </a:t>
            </a:r>
            <a:r>
              <a:rPr lang="en-US" sz="2499" u="sng" dirty="0" err="1" smtClean="0">
                <a:solidFill>
                  <a:srgbClr val="000000"/>
                </a:solidFill>
                <a:latin typeface="Muli"/>
                <a:ea typeface="Muli"/>
                <a:cs typeface="Muli"/>
                <a:sym typeface="Muli"/>
              </a:rPr>
              <a:t>Giải</a:t>
            </a:r>
            <a:r>
              <a:rPr lang="en-US" sz="2499" u="sng" dirty="0" smtClean="0">
                <a:solidFill>
                  <a:srgbClr val="000000"/>
                </a:solidFill>
                <a:latin typeface="Muli"/>
                <a:ea typeface="Muli"/>
                <a:cs typeface="Muli"/>
                <a:sym typeface="Muli"/>
              </a:rPr>
              <a:t> </a:t>
            </a:r>
            <a:r>
              <a:rPr lang="en-US" sz="2499" u="sng" dirty="0" err="1" smtClean="0">
                <a:solidFill>
                  <a:srgbClr val="000000"/>
                </a:solidFill>
                <a:latin typeface="Muli"/>
                <a:ea typeface="Muli"/>
                <a:cs typeface="Muli"/>
                <a:sym typeface="Muli"/>
              </a:rPr>
              <a:t>Pháp</a:t>
            </a:r>
            <a:r>
              <a:rPr lang="en-US" sz="2499" u="sng" dirty="0" smtClean="0">
                <a:solidFill>
                  <a:srgbClr val="000000"/>
                </a:solidFill>
                <a:latin typeface="Muli"/>
                <a:ea typeface="Muli"/>
                <a:cs typeface="Muli"/>
                <a:sym typeface="Muli"/>
              </a:rPr>
              <a:t> </a:t>
            </a:r>
            <a:r>
              <a:rPr lang="en-US" sz="2800" b="1" dirty="0" smtClean="0">
                <a:solidFill>
                  <a:srgbClr val="000000"/>
                </a:solidFill>
                <a:latin typeface="Muli Bold"/>
                <a:ea typeface="Muli Bold"/>
                <a:cs typeface="Muli Bold"/>
                <a:sym typeface="Muli Bold"/>
              </a:rPr>
              <a:t> </a:t>
            </a:r>
            <a:endParaRPr lang="en-US" sz="2800" b="1" dirty="0">
              <a:solidFill>
                <a:srgbClr val="000000"/>
              </a:solidFill>
              <a:latin typeface="Muli Bold"/>
              <a:ea typeface="Muli Bold"/>
              <a:cs typeface="Muli Bold"/>
              <a:sym typeface="Muli Bold"/>
            </a:endParaRPr>
          </a:p>
          <a:p>
            <a:pPr algn="l">
              <a:lnSpc>
                <a:spcPts val="3249"/>
              </a:lnSpc>
            </a:pPr>
            <a:endParaRPr lang="en-US" sz="2499" u="sng" dirty="0">
              <a:solidFill>
                <a:srgbClr val="000000"/>
              </a:solidFill>
              <a:latin typeface="Muli"/>
              <a:ea typeface="Muli"/>
              <a:cs typeface="Muli"/>
              <a:sym typeface="Muli"/>
            </a:endParaRPr>
          </a:p>
        </p:txBody>
      </p:sp>
      <p:sp>
        <p:nvSpPr>
          <p:cNvPr id="11" name="TextBox 11"/>
          <p:cNvSpPr txBox="1"/>
          <p:nvPr/>
        </p:nvSpPr>
        <p:spPr>
          <a:xfrm>
            <a:off x="8476113" y="4557015"/>
            <a:ext cx="5446590" cy="361315"/>
          </a:xfrm>
          <a:prstGeom prst="rect">
            <a:avLst/>
          </a:prstGeom>
        </p:spPr>
        <p:txBody>
          <a:bodyPr lIns="0" tIns="0" rIns="0" bIns="0" rtlCol="0" anchor="t">
            <a:spAutoFit/>
          </a:bodyPr>
          <a:lstStyle/>
          <a:p>
            <a:pPr algn="l">
              <a:lnSpc>
                <a:spcPts val="2990"/>
              </a:lnSpc>
            </a:pPr>
            <a:r>
              <a:rPr lang="en-US" sz="2300" u="sng" dirty="0">
                <a:solidFill>
                  <a:srgbClr val="000000"/>
                </a:solidFill>
                <a:latin typeface="Muli"/>
                <a:ea typeface="Muli"/>
                <a:cs typeface="Muli"/>
                <a:sym typeface="Muli"/>
              </a:rPr>
              <a:t>3</a:t>
            </a:r>
            <a:r>
              <a:rPr lang="en-US" sz="2300" u="sng" dirty="0" smtClean="0">
                <a:solidFill>
                  <a:srgbClr val="000000"/>
                </a:solidFill>
                <a:latin typeface="Muli"/>
                <a:ea typeface="Muli"/>
                <a:cs typeface="Muli"/>
                <a:sym typeface="Muli"/>
              </a:rPr>
              <a:t>. </a:t>
            </a:r>
            <a:r>
              <a:rPr lang="en-US" sz="2300" u="sng" dirty="0" err="1">
                <a:solidFill>
                  <a:srgbClr val="000000"/>
                </a:solidFill>
                <a:latin typeface="Muli"/>
                <a:ea typeface="Muli"/>
                <a:cs typeface="Muli"/>
                <a:sym typeface="Muli"/>
              </a:rPr>
              <a:t>Quy</a:t>
            </a:r>
            <a:r>
              <a:rPr lang="en-US" sz="2300" u="sng" dirty="0">
                <a:solidFill>
                  <a:srgbClr val="000000"/>
                </a:solidFill>
                <a:latin typeface="Muli"/>
                <a:ea typeface="Muli"/>
                <a:cs typeface="Muli"/>
                <a:sym typeface="Muli"/>
              </a:rPr>
              <a:t> </a:t>
            </a:r>
            <a:r>
              <a:rPr lang="en-US" sz="2300" u="sng" dirty="0" err="1">
                <a:solidFill>
                  <a:srgbClr val="000000"/>
                </a:solidFill>
                <a:latin typeface="Muli"/>
                <a:ea typeface="Muli"/>
                <a:cs typeface="Muli"/>
                <a:sym typeface="Muli"/>
              </a:rPr>
              <a:t>Trình</a:t>
            </a:r>
            <a:r>
              <a:rPr lang="en-US" sz="2300" u="sng" dirty="0">
                <a:solidFill>
                  <a:srgbClr val="000000"/>
                </a:solidFill>
                <a:latin typeface="Muli"/>
                <a:ea typeface="Muli"/>
                <a:cs typeface="Muli"/>
                <a:sym typeface="Muli"/>
              </a:rPr>
              <a:t> </a:t>
            </a:r>
            <a:r>
              <a:rPr lang="en-US" sz="2300" u="sng" dirty="0" err="1">
                <a:solidFill>
                  <a:srgbClr val="000000"/>
                </a:solidFill>
                <a:latin typeface="Muli"/>
                <a:ea typeface="Muli"/>
                <a:cs typeface="Muli"/>
                <a:sym typeface="Muli"/>
              </a:rPr>
              <a:t>Mở</a:t>
            </a:r>
            <a:r>
              <a:rPr lang="en-US" sz="2300" u="sng" dirty="0">
                <a:solidFill>
                  <a:srgbClr val="000000"/>
                </a:solidFill>
                <a:latin typeface="Muli"/>
                <a:ea typeface="Muli"/>
                <a:cs typeface="Muli"/>
                <a:sym typeface="Muli"/>
              </a:rPr>
              <a:t> </a:t>
            </a:r>
            <a:r>
              <a:rPr lang="en-US" sz="2300" u="sng" dirty="0" err="1">
                <a:solidFill>
                  <a:srgbClr val="000000"/>
                </a:solidFill>
                <a:latin typeface="Muli"/>
                <a:ea typeface="Muli"/>
                <a:cs typeface="Muli"/>
                <a:sym typeface="Muli"/>
              </a:rPr>
              <a:t>Tài</a:t>
            </a:r>
            <a:r>
              <a:rPr lang="en-US" sz="2300" u="sng" dirty="0">
                <a:solidFill>
                  <a:srgbClr val="000000"/>
                </a:solidFill>
                <a:latin typeface="Muli"/>
                <a:ea typeface="Muli"/>
                <a:cs typeface="Muli"/>
                <a:sym typeface="Muli"/>
              </a:rPr>
              <a:t> </a:t>
            </a:r>
            <a:r>
              <a:rPr lang="en-US" sz="2300" u="sng" dirty="0" err="1">
                <a:solidFill>
                  <a:srgbClr val="000000"/>
                </a:solidFill>
                <a:latin typeface="Muli"/>
                <a:ea typeface="Muli"/>
                <a:cs typeface="Muli"/>
                <a:sym typeface="Muli"/>
              </a:rPr>
              <a:t>Khoản</a:t>
            </a:r>
            <a:r>
              <a:rPr lang="en-US" sz="2300" u="sng" dirty="0">
                <a:solidFill>
                  <a:srgbClr val="000000"/>
                </a:solidFill>
                <a:latin typeface="Muli"/>
                <a:ea typeface="Muli"/>
                <a:cs typeface="Muli"/>
                <a:sym typeface="Muli"/>
              </a:rPr>
              <a:t> </a:t>
            </a:r>
            <a:r>
              <a:rPr lang="en-US" sz="2300" u="sng" dirty="0" err="1">
                <a:solidFill>
                  <a:srgbClr val="000000"/>
                </a:solidFill>
                <a:latin typeface="Muli"/>
                <a:ea typeface="Muli"/>
                <a:cs typeface="Muli"/>
                <a:sym typeface="Muli"/>
              </a:rPr>
              <a:t>Ngân</a:t>
            </a:r>
            <a:r>
              <a:rPr lang="en-US" sz="2300" u="sng" dirty="0">
                <a:solidFill>
                  <a:srgbClr val="000000"/>
                </a:solidFill>
                <a:latin typeface="Muli"/>
                <a:ea typeface="Muli"/>
                <a:cs typeface="Muli"/>
                <a:sym typeface="Muli"/>
              </a:rPr>
              <a:t> </a:t>
            </a:r>
            <a:r>
              <a:rPr lang="en-US" sz="2300" u="sng" dirty="0" err="1">
                <a:solidFill>
                  <a:srgbClr val="000000"/>
                </a:solidFill>
                <a:latin typeface="Muli"/>
                <a:ea typeface="Muli"/>
                <a:cs typeface="Muli"/>
                <a:sym typeface="Muli"/>
              </a:rPr>
              <a:t>Hàng</a:t>
            </a:r>
            <a:endParaRPr lang="en-US" sz="2300" u="sng" dirty="0">
              <a:solidFill>
                <a:srgbClr val="000000"/>
              </a:solidFill>
              <a:latin typeface="Muli"/>
              <a:ea typeface="Muli"/>
              <a:cs typeface="Muli"/>
              <a:sym typeface="Muli"/>
            </a:endParaRPr>
          </a:p>
        </p:txBody>
      </p:sp>
      <p:sp>
        <p:nvSpPr>
          <p:cNvPr id="12" name="TextBox 12"/>
          <p:cNvSpPr txBox="1"/>
          <p:nvPr/>
        </p:nvSpPr>
        <p:spPr>
          <a:xfrm>
            <a:off x="7304810" y="7539049"/>
            <a:ext cx="5446590" cy="396875"/>
          </a:xfrm>
          <a:prstGeom prst="rect">
            <a:avLst/>
          </a:prstGeom>
        </p:spPr>
        <p:txBody>
          <a:bodyPr lIns="0" tIns="0" rIns="0" bIns="0" rtlCol="0" anchor="t">
            <a:spAutoFit/>
          </a:bodyPr>
          <a:lstStyle/>
          <a:p>
            <a:pPr algn="l">
              <a:lnSpc>
                <a:spcPts val="3250"/>
              </a:lnSpc>
            </a:pPr>
            <a:endParaRPr/>
          </a:p>
        </p:txBody>
      </p:sp>
      <p:sp>
        <p:nvSpPr>
          <p:cNvPr id="13" name="TextBox 13"/>
          <p:cNvSpPr txBox="1"/>
          <p:nvPr/>
        </p:nvSpPr>
        <p:spPr>
          <a:xfrm>
            <a:off x="9601385" y="1009609"/>
            <a:ext cx="7657915" cy="647700"/>
          </a:xfrm>
          <a:prstGeom prst="rect">
            <a:avLst/>
          </a:prstGeom>
        </p:spPr>
        <p:txBody>
          <a:bodyPr lIns="0" tIns="0" rIns="0" bIns="0" rtlCol="0" anchor="t">
            <a:spAutoFit/>
          </a:bodyPr>
          <a:lstStyle/>
          <a:p>
            <a:pPr marL="0" lvl="0" indent="0" algn="r">
              <a:lnSpc>
                <a:spcPts val="5159"/>
              </a:lnSpc>
              <a:spcBef>
                <a:spcPct val="0"/>
              </a:spcBef>
            </a:pPr>
            <a:r>
              <a:rPr lang="en-US" sz="4299" b="1" u="none" spc="-64">
                <a:solidFill>
                  <a:srgbClr val="000000"/>
                </a:solidFill>
                <a:latin typeface="Muli Bold"/>
                <a:ea typeface="Muli Bold"/>
                <a:cs typeface="Muli Bold"/>
                <a:sym typeface="Muli Bold"/>
              </a:rPr>
              <a:t>Chương Trình Cần Trình Bày</a:t>
            </a:r>
          </a:p>
        </p:txBody>
      </p:sp>
      <p:grpSp>
        <p:nvGrpSpPr>
          <p:cNvPr id="14" name="Group 14"/>
          <p:cNvGrpSpPr/>
          <p:nvPr/>
        </p:nvGrpSpPr>
        <p:grpSpPr>
          <a:xfrm>
            <a:off x="1028700" y="1028700"/>
            <a:ext cx="3516876" cy="628650"/>
            <a:chOff x="0" y="0"/>
            <a:chExt cx="4689168" cy="838200"/>
          </a:xfrm>
        </p:grpSpPr>
        <p:sp>
          <p:nvSpPr>
            <p:cNvPr id="15" name="Freeform 15"/>
            <p:cNvSpPr/>
            <p:nvPr/>
          </p:nvSpPr>
          <p:spPr>
            <a:xfrm>
              <a:off x="0" y="131509"/>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6" name="TextBox 16"/>
            <p:cNvSpPr txBox="1"/>
            <p:nvPr/>
          </p:nvSpPr>
          <p:spPr>
            <a:xfrm>
              <a:off x="1102795" y="0"/>
              <a:ext cx="3586372" cy="838200"/>
            </a:xfrm>
            <a:prstGeom prst="rect">
              <a:avLst/>
            </a:prstGeom>
          </p:spPr>
          <p:txBody>
            <a:bodyPr lIns="0" tIns="0" rIns="0" bIns="0" rtlCol="0" anchor="t">
              <a:spAutoFit/>
            </a:bodyPr>
            <a:lstStyle/>
            <a:p>
              <a:pPr algn="l">
                <a:lnSpc>
                  <a:spcPts val="2520"/>
                </a:lnSpc>
              </a:pPr>
              <a:r>
                <a:rPr lang="en-US" sz="2100">
                  <a:solidFill>
                    <a:srgbClr val="000000"/>
                  </a:solidFill>
                  <a:latin typeface="Muli"/>
                  <a:ea typeface="Muli"/>
                  <a:cs typeface="Muli"/>
                  <a:sym typeface="Muli"/>
                </a:rPr>
                <a:t>Nguyễn Hoàng Anh</a:t>
              </a:r>
            </a:p>
            <a:p>
              <a:pPr marL="0" lvl="0" indent="0" algn="l">
                <a:lnSpc>
                  <a:spcPts val="2520"/>
                </a:lnSpc>
                <a:spcBef>
                  <a:spcPct val="0"/>
                </a:spcBef>
              </a:pPr>
              <a:r>
                <a:rPr lang="en-US" sz="2100">
                  <a:solidFill>
                    <a:srgbClr val="000000"/>
                  </a:solidFill>
                  <a:latin typeface="Muli"/>
                  <a:ea typeface="Muli"/>
                  <a:cs typeface="Muli"/>
                  <a:sym typeface="Muli"/>
                </a:rPr>
                <a:t>CNTT 18-09</a:t>
              </a:r>
            </a:p>
          </p:txBody>
        </p:sp>
      </p:grpSp>
      <p:grpSp>
        <p:nvGrpSpPr>
          <p:cNvPr id="17" name="Group 17"/>
          <p:cNvGrpSpPr/>
          <p:nvPr/>
        </p:nvGrpSpPr>
        <p:grpSpPr>
          <a:xfrm>
            <a:off x="15846041" y="7747011"/>
            <a:ext cx="1413259" cy="1413254"/>
            <a:chOff x="0" y="0"/>
            <a:chExt cx="6350000" cy="6349975"/>
          </a:xfrm>
        </p:grpSpPr>
        <p:sp>
          <p:nvSpPr>
            <p:cNvPr id="18" name="Freeform 18"/>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t="-7890" b="-25443"/>
              </a:stretch>
            </a:blipFill>
          </p:spPr>
        </p:sp>
      </p:grpSp>
    </p:spTree>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1028700"/>
            <a:ext cx="2318395" cy="2318386"/>
            <a:chOff x="0" y="0"/>
            <a:chExt cx="6350000" cy="6349975"/>
          </a:xfrm>
        </p:grpSpPr>
        <p:sp>
          <p:nvSpPr>
            <p:cNvPr id="3" name="Freeform 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49999"/>
              </a:stretch>
            </a:blipFill>
          </p:spPr>
        </p:sp>
      </p:grpSp>
      <p:grpSp>
        <p:nvGrpSpPr>
          <p:cNvPr id="4" name="Group 4"/>
          <p:cNvGrpSpPr/>
          <p:nvPr/>
        </p:nvGrpSpPr>
        <p:grpSpPr>
          <a:xfrm>
            <a:off x="9144000" y="3984307"/>
            <a:ext cx="2318395" cy="2318386"/>
            <a:chOff x="0" y="0"/>
            <a:chExt cx="6350000" cy="6349975"/>
          </a:xfrm>
        </p:grpSpPr>
        <p:sp>
          <p:nvSpPr>
            <p:cNvPr id="5" name="Freeform 5"/>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67682" r="-32926"/>
              </a:stretch>
            </a:blipFill>
          </p:spPr>
        </p:sp>
      </p:grpSp>
      <p:grpSp>
        <p:nvGrpSpPr>
          <p:cNvPr id="6" name="Group 6"/>
          <p:cNvGrpSpPr/>
          <p:nvPr/>
        </p:nvGrpSpPr>
        <p:grpSpPr>
          <a:xfrm>
            <a:off x="9144000" y="6939914"/>
            <a:ext cx="2318395" cy="2318386"/>
            <a:chOff x="0" y="0"/>
            <a:chExt cx="6350000" cy="6349975"/>
          </a:xfrm>
        </p:grpSpPr>
        <p:sp>
          <p:nvSpPr>
            <p:cNvPr id="7" name="Freeform 7"/>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61585" r="-48170"/>
              </a:stretch>
            </a:blipFill>
          </p:spPr>
        </p:sp>
      </p:grpSp>
      <p:sp>
        <p:nvSpPr>
          <p:cNvPr id="8" name="AutoShape 8"/>
          <p:cNvSpPr/>
          <p:nvPr/>
        </p:nvSpPr>
        <p:spPr>
          <a:xfrm>
            <a:off x="0" y="0"/>
            <a:ext cx="7962901" cy="10287000"/>
          </a:xfrm>
          <a:prstGeom prst="rect">
            <a:avLst/>
          </a:prstGeom>
          <a:solidFill>
            <a:srgbClr val="F4F4F4"/>
          </a:solidFill>
        </p:spPr>
      </p:sp>
      <p:grpSp>
        <p:nvGrpSpPr>
          <p:cNvPr id="9" name="Group 9"/>
          <p:cNvGrpSpPr/>
          <p:nvPr/>
        </p:nvGrpSpPr>
        <p:grpSpPr>
          <a:xfrm>
            <a:off x="12199158" y="1124146"/>
            <a:ext cx="5585329" cy="2127494"/>
            <a:chOff x="0" y="0"/>
            <a:chExt cx="7447105" cy="2836659"/>
          </a:xfrm>
        </p:grpSpPr>
        <p:sp>
          <p:nvSpPr>
            <p:cNvPr id="10" name="TextBox 10"/>
            <p:cNvSpPr txBox="1"/>
            <p:nvPr/>
          </p:nvSpPr>
          <p:spPr>
            <a:xfrm>
              <a:off x="0" y="1481591"/>
              <a:ext cx="7447105" cy="1355090"/>
            </a:xfrm>
            <a:prstGeom prst="rect">
              <a:avLst/>
            </a:prstGeom>
          </p:spPr>
          <p:txBody>
            <a:bodyPr lIns="0" tIns="0" rIns="0" bIns="0" rtlCol="0" anchor="t">
              <a:spAutoFit/>
            </a:bodyPr>
            <a:lstStyle/>
            <a:p>
              <a:pPr marL="0" lvl="1" indent="0" algn="l">
                <a:lnSpc>
                  <a:spcPts val="2730"/>
                </a:lnSpc>
                <a:spcBef>
                  <a:spcPct val="0"/>
                </a:spcBef>
              </a:pPr>
              <a:r>
                <a:rPr lang="en-US" sz="2100">
                  <a:solidFill>
                    <a:srgbClr val="000000"/>
                  </a:solidFill>
                  <a:latin typeface="Muli"/>
                  <a:ea typeface="Muli"/>
                  <a:cs typeface="Muli"/>
                  <a:sym typeface="Muli"/>
                </a:rPr>
                <a:t>Là một kỹ thuật tìm kiếm các cách để tự động hóa tất cả công việc mà một hệ thống thị giác của con người có thể làm</a:t>
              </a:r>
            </a:p>
          </p:txBody>
        </p:sp>
        <p:sp>
          <p:nvSpPr>
            <p:cNvPr id="11" name="TextBox 11"/>
            <p:cNvSpPr txBox="1"/>
            <p:nvPr/>
          </p:nvSpPr>
          <p:spPr>
            <a:xfrm>
              <a:off x="0" y="-19116"/>
              <a:ext cx="7447105" cy="1190836"/>
            </a:xfrm>
            <a:prstGeom prst="rect">
              <a:avLst/>
            </a:prstGeom>
          </p:spPr>
          <p:txBody>
            <a:bodyPr lIns="0" tIns="0" rIns="0" bIns="0" rtlCol="0" anchor="t">
              <a:spAutoFit/>
            </a:bodyPr>
            <a:lstStyle/>
            <a:p>
              <a:pPr algn="l">
                <a:lnSpc>
                  <a:spcPts val="3640"/>
                </a:lnSpc>
              </a:pPr>
              <a:r>
                <a:rPr lang="en-US" sz="2800" b="1">
                  <a:solidFill>
                    <a:srgbClr val="000000"/>
                  </a:solidFill>
                  <a:latin typeface="Muli Bold"/>
                  <a:ea typeface="Muli Bold"/>
                  <a:cs typeface="Muli Bold"/>
                  <a:sym typeface="Muli Bold"/>
                </a:rPr>
                <a:t>Định Nghĩa Công Nghệ Nhận Dạng Hình Ảnh</a:t>
              </a:r>
            </a:p>
          </p:txBody>
        </p:sp>
      </p:grpSp>
      <p:grpSp>
        <p:nvGrpSpPr>
          <p:cNvPr id="12" name="Group 12"/>
          <p:cNvGrpSpPr/>
          <p:nvPr/>
        </p:nvGrpSpPr>
        <p:grpSpPr>
          <a:xfrm>
            <a:off x="12199158" y="3779699"/>
            <a:ext cx="5060142" cy="2727602"/>
            <a:chOff x="0" y="0"/>
            <a:chExt cx="6746856" cy="3636803"/>
          </a:xfrm>
        </p:grpSpPr>
        <p:sp>
          <p:nvSpPr>
            <p:cNvPr id="13" name="TextBox 13"/>
            <p:cNvSpPr txBox="1"/>
            <p:nvPr/>
          </p:nvSpPr>
          <p:spPr>
            <a:xfrm>
              <a:off x="0" y="910113"/>
              <a:ext cx="6746856" cy="2726690"/>
            </a:xfrm>
            <a:prstGeom prst="rect">
              <a:avLst/>
            </a:prstGeom>
          </p:spPr>
          <p:txBody>
            <a:bodyPr lIns="0" tIns="0" rIns="0" bIns="0" rtlCol="0" anchor="t">
              <a:spAutoFit/>
            </a:bodyPr>
            <a:lstStyle/>
            <a:p>
              <a:pPr marL="0" lvl="1" indent="0" algn="l">
                <a:lnSpc>
                  <a:spcPts val="2730"/>
                </a:lnSpc>
                <a:spcBef>
                  <a:spcPct val="0"/>
                </a:spcBef>
              </a:pPr>
              <a:r>
                <a:rPr lang="en-US" sz="2100">
                  <a:solidFill>
                    <a:srgbClr val="000000"/>
                  </a:solidFill>
                  <a:latin typeface="Muli"/>
                  <a:ea typeface="Muli"/>
                  <a:cs typeface="Muli"/>
                  <a:sym typeface="Muli"/>
                </a:rPr>
                <a:t> Giúp rút ngắn thời gian mở tài khoản, tăng cường bảo mật và giảm thiểu rủi ro gian lận. Ngoài ra, quy trình đơn giản và tiện lợi cải thiện trải nghiệm người dùng, thu hút khách hàng mới, đặc biệt là thế hệ trẻ</a:t>
              </a:r>
            </a:p>
          </p:txBody>
        </p:sp>
        <p:sp>
          <p:nvSpPr>
            <p:cNvPr id="14" name="TextBox 14"/>
            <p:cNvSpPr txBox="1"/>
            <p:nvPr/>
          </p:nvSpPr>
          <p:spPr>
            <a:xfrm>
              <a:off x="0" y="-19116"/>
              <a:ext cx="6746856" cy="581236"/>
            </a:xfrm>
            <a:prstGeom prst="rect">
              <a:avLst/>
            </a:prstGeom>
          </p:spPr>
          <p:txBody>
            <a:bodyPr lIns="0" tIns="0" rIns="0" bIns="0" rtlCol="0" anchor="t">
              <a:spAutoFit/>
            </a:bodyPr>
            <a:lstStyle/>
            <a:p>
              <a:pPr algn="l">
                <a:lnSpc>
                  <a:spcPts val="3640"/>
                </a:lnSpc>
              </a:pPr>
              <a:r>
                <a:rPr lang="en-US" sz="2800" b="1">
                  <a:solidFill>
                    <a:srgbClr val="000000"/>
                  </a:solidFill>
                  <a:latin typeface="Muli Bold"/>
                  <a:ea typeface="Muli Bold"/>
                  <a:cs typeface="Muli Bold"/>
                  <a:sym typeface="Muli Bold"/>
                </a:rPr>
                <a:t>Tầm Quan Trọng </a:t>
              </a:r>
            </a:p>
          </p:txBody>
        </p:sp>
      </p:grpSp>
      <p:grpSp>
        <p:nvGrpSpPr>
          <p:cNvPr id="15" name="Group 15"/>
          <p:cNvGrpSpPr/>
          <p:nvPr/>
        </p:nvGrpSpPr>
        <p:grpSpPr>
          <a:xfrm>
            <a:off x="12199158" y="7435397"/>
            <a:ext cx="5060142" cy="1327419"/>
            <a:chOff x="0" y="0"/>
            <a:chExt cx="6746856" cy="1769892"/>
          </a:xfrm>
        </p:grpSpPr>
        <p:sp>
          <p:nvSpPr>
            <p:cNvPr id="16" name="TextBox 16"/>
            <p:cNvSpPr txBox="1"/>
            <p:nvPr/>
          </p:nvSpPr>
          <p:spPr>
            <a:xfrm>
              <a:off x="0" y="872002"/>
              <a:ext cx="6746856" cy="897890"/>
            </a:xfrm>
            <a:prstGeom prst="rect">
              <a:avLst/>
            </a:prstGeom>
          </p:spPr>
          <p:txBody>
            <a:bodyPr lIns="0" tIns="0" rIns="0" bIns="0" rtlCol="0" anchor="t">
              <a:spAutoFit/>
            </a:bodyPr>
            <a:lstStyle/>
            <a:p>
              <a:pPr marL="0" lvl="1" indent="0" algn="l">
                <a:lnSpc>
                  <a:spcPts val="2730"/>
                </a:lnSpc>
                <a:spcBef>
                  <a:spcPct val="0"/>
                </a:spcBef>
              </a:pPr>
              <a:r>
                <a:rPr lang="en-US" sz="2100">
                  <a:solidFill>
                    <a:srgbClr val="000000"/>
                  </a:solidFill>
                  <a:latin typeface="Muli"/>
                  <a:ea typeface="Muli"/>
                  <a:cs typeface="Muli"/>
                  <a:sym typeface="Muli"/>
                </a:rPr>
                <a:t>TensorFlow của Google, DeepFace của Facebook, Dự án Oxford của Microsoft.</a:t>
              </a:r>
            </a:p>
          </p:txBody>
        </p:sp>
        <p:sp>
          <p:nvSpPr>
            <p:cNvPr id="17" name="TextBox 17"/>
            <p:cNvSpPr txBox="1"/>
            <p:nvPr/>
          </p:nvSpPr>
          <p:spPr>
            <a:xfrm>
              <a:off x="0" y="-19116"/>
              <a:ext cx="6746856" cy="581236"/>
            </a:xfrm>
            <a:prstGeom prst="rect">
              <a:avLst/>
            </a:prstGeom>
          </p:spPr>
          <p:txBody>
            <a:bodyPr lIns="0" tIns="0" rIns="0" bIns="0" rtlCol="0" anchor="t">
              <a:spAutoFit/>
            </a:bodyPr>
            <a:lstStyle/>
            <a:p>
              <a:pPr algn="l">
                <a:lnSpc>
                  <a:spcPts val="3640"/>
                </a:lnSpc>
              </a:pPr>
              <a:r>
                <a:rPr lang="en-US" sz="2800" b="1">
                  <a:solidFill>
                    <a:srgbClr val="000000"/>
                  </a:solidFill>
                  <a:latin typeface="Muli Bold"/>
                  <a:ea typeface="Muli Bold"/>
                  <a:cs typeface="Muli Bold"/>
                  <a:sym typeface="Muli Bold"/>
                </a:rPr>
                <a:t>Điển Hình Như Những :</a:t>
              </a:r>
            </a:p>
          </p:txBody>
        </p:sp>
      </p:grpSp>
      <p:grpSp>
        <p:nvGrpSpPr>
          <p:cNvPr id="18" name="Group 18"/>
          <p:cNvGrpSpPr/>
          <p:nvPr/>
        </p:nvGrpSpPr>
        <p:grpSpPr>
          <a:xfrm>
            <a:off x="1028700" y="1028700"/>
            <a:ext cx="3516876" cy="628650"/>
            <a:chOff x="0" y="0"/>
            <a:chExt cx="4689168" cy="838200"/>
          </a:xfrm>
        </p:grpSpPr>
        <p:sp>
          <p:nvSpPr>
            <p:cNvPr id="19" name="Freeform 19"/>
            <p:cNvSpPr/>
            <p:nvPr/>
          </p:nvSpPr>
          <p:spPr>
            <a:xfrm>
              <a:off x="0" y="131509"/>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20" name="TextBox 20"/>
            <p:cNvSpPr txBox="1"/>
            <p:nvPr/>
          </p:nvSpPr>
          <p:spPr>
            <a:xfrm>
              <a:off x="1102795" y="0"/>
              <a:ext cx="3586372" cy="838200"/>
            </a:xfrm>
            <a:prstGeom prst="rect">
              <a:avLst/>
            </a:prstGeom>
          </p:spPr>
          <p:txBody>
            <a:bodyPr lIns="0" tIns="0" rIns="0" bIns="0" rtlCol="0" anchor="t">
              <a:spAutoFit/>
            </a:bodyPr>
            <a:lstStyle/>
            <a:p>
              <a:pPr algn="l">
                <a:lnSpc>
                  <a:spcPts val="2520"/>
                </a:lnSpc>
              </a:pPr>
              <a:r>
                <a:rPr lang="en-US" sz="2100">
                  <a:solidFill>
                    <a:srgbClr val="000000"/>
                  </a:solidFill>
                  <a:latin typeface="Muli"/>
                  <a:ea typeface="Muli"/>
                  <a:cs typeface="Muli"/>
                  <a:sym typeface="Muli"/>
                </a:rPr>
                <a:t>  Nguyễn Hoàng Anh</a:t>
              </a:r>
            </a:p>
            <a:p>
              <a:pPr marL="0" lvl="0" indent="0" algn="l">
                <a:lnSpc>
                  <a:spcPts val="2520"/>
                </a:lnSpc>
                <a:spcBef>
                  <a:spcPct val="0"/>
                </a:spcBef>
              </a:pPr>
              <a:r>
                <a:rPr lang="en-US" sz="2100">
                  <a:solidFill>
                    <a:srgbClr val="000000"/>
                  </a:solidFill>
                  <a:latin typeface="Muli"/>
                  <a:ea typeface="Muli"/>
                  <a:cs typeface="Muli"/>
                  <a:sym typeface="Muli"/>
                </a:rPr>
                <a:t>CNTT18-09</a:t>
              </a:r>
            </a:p>
          </p:txBody>
        </p:sp>
      </p:grpSp>
      <p:sp>
        <p:nvSpPr>
          <p:cNvPr id="21" name="TextBox 21"/>
          <p:cNvSpPr txBox="1"/>
          <p:nvPr/>
        </p:nvSpPr>
        <p:spPr>
          <a:xfrm>
            <a:off x="1423062" y="4429124"/>
            <a:ext cx="5587337" cy="1859483"/>
          </a:xfrm>
          <a:prstGeom prst="rect">
            <a:avLst/>
          </a:prstGeom>
        </p:spPr>
        <p:txBody>
          <a:bodyPr wrap="square" lIns="0" tIns="0" rIns="0" bIns="0" rtlCol="0" anchor="t">
            <a:spAutoFit/>
          </a:bodyPr>
          <a:lstStyle/>
          <a:p>
            <a:pPr>
              <a:lnSpc>
                <a:spcPts val="2859"/>
              </a:lnSpc>
            </a:pPr>
            <a:r>
              <a:rPr lang="en-US" sz="4500" u="sng" dirty="0" err="1" smtClean="0">
                <a:solidFill>
                  <a:srgbClr val="000000"/>
                </a:solidFill>
                <a:latin typeface="Muli"/>
                <a:ea typeface="Muli"/>
                <a:cs typeface="Muli"/>
                <a:sym typeface="Muli"/>
              </a:rPr>
              <a:t>Công</a:t>
            </a:r>
            <a:r>
              <a:rPr lang="en-US" sz="4500" u="sng" dirty="0" smtClean="0">
                <a:solidFill>
                  <a:srgbClr val="000000"/>
                </a:solidFill>
                <a:latin typeface="Muli"/>
                <a:ea typeface="Muli"/>
                <a:cs typeface="Muli"/>
                <a:sym typeface="Muli"/>
              </a:rPr>
              <a:t> </a:t>
            </a:r>
            <a:r>
              <a:rPr lang="en-US" sz="4500" u="sng" dirty="0" err="1" smtClean="0">
                <a:solidFill>
                  <a:srgbClr val="000000"/>
                </a:solidFill>
                <a:latin typeface="Muli"/>
                <a:ea typeface="Muli"/>
                <a:cs typeface="Muli"/>
                <a:sym typeface="Muli"/>
              </a:rPr>
              <a:t>Nghệ</a:t>
            </a:r>
            <a:r>
              <a:rPr lang="en-US" sz="4500" u="sng" dirty="0" smtClean="0">
                <a:solidFill>
                  <a:srgbClr val="000000"/>
                </a:solidFill>
                <a:latin typeface="Muli"/>
                <a:ea typeface="Muli"/>
                <a:cs typeface="Muli"/>
                <a:sym typeface="Muli"/>
              </a:rPr>
              <a:t> </a:t>
            </a:r>
            <a:r>
              <a:rPr lang="en-US" sz="4500" u="sng" dirty="0" err="1" smtClean="0">
                <a:solidFill>
                  <a:srgbClr val="000000"/>
                </a:solidFill>
                <a:latin typeface="Muli"/>
                <a:ea typeface="Muli"/>
                <a:cs typeface="Muli"/>
                <a:sym typeface="Muli"/>
              </a:rPr>
              <a:t>Nhận</a:t>
            </a:r>
            <a:endParaRPr lang="en-US" sz="4500" u="sng" dirty="0" smtClean="0">
              <a:solidFill>
                <a:srgbClr val="000000"/>
              </a:solidFill>
              <a:latin typeface="Muli"/>
              <a:ea typeface="Muli"/>
              <a:cs typeface="Muli"/>
              <a:sym typeface="Muli"/>
            </a:endParaRPr>
          </a:p>
          <a:p>
            <a:pPr>
              <a:lnSpc>
                <a:spcPts val="2859"/>
              </a:lnSpc>
            </a:pPr>
            <a:endParaRPr lang="en-US" sz="4500" u="sng" dirty="0" smtClean="0">
              <a:solidFill>
                <a:srgbClr val="000000"/>
              </a:solidFill>
              <a:latin typeface="Muli"/>
              <a:ea typeface="Muli"/>
              <a:cs typeface="Muli"/>
              <a:sym typeface="Muli"/>
            </a:endParaRPr>
          </a:p>
          <a:p>
            <a:pPr>
              <a:lnSpc>
                <a:spcPts val="2859"/>
              </a:lnSpc>
            </a:pPr>
            <a:r>
              <a:rPr lang="en-US" sz="4500" u="sng" dirty="0" err="1" smtClean="0">
                <a:solidFill>
                  <a:srgbClr val="000000"/>
                </a:solidFill>
                <a:latin typeface="Muli"/>
                <a:ea typeface="Muli"/>
                <a:cs typeface="Muli"/>
                <a:sym typeface="Muli"/>
              </a:rPr>
              <a:t>Dạng</a:t>
            </a:r>
            <a:r>
              <a:rPr lang="en-US" sz="4500" u="sng" dirty="0" smtClean="0">
                <a:solidFill>
                  <a:srgbClr val="000000"/>
                </a:solidFill>
                <a:latin typeface="Muli"/>
                <a:ea typeface="Muli"/>
                <a:cs typeface="Muli"/>
                <a:sym typeface="Muli"/>
              </a:rPr>
              <a:t> </a:t>
            </a:r>
            <a:r>
              <a:rPr lang="en-US" sz="4500" u="sng" dirty="0" err="1" smtClean="0">
                <a:solidFill>
                  <a:srgbClr val="000000"/>
                </a:solidFill>
                <a:latin typeface="Muli"/>
                <a:ea typeface="Muli"/>
                <a:cs typeface="Muli"/>
                <a:sym typeface="Muli"/>
              </a:rPr>
              <a:t>Hình</a:t>
            </a:r>
            <a:r>
              <a:rPr lang="en-US" sz="4500" u="sng" dirty="0" smtClean="0">
                <a:solidFill>
                  <a:srgbClr val="000000"/>
                </a:solidFill>
                <a:latin typeface="Muli"/>
                <a:ea typeface="Muli"/>
                <a:cs typeface="Muli"/>
                <a:sym typeface="Muli"/>
              </a:rPr>
              <a:t> </a:t>
            </a:r>
            <a:r>
              <a:rPr lang="en-US" sz="4500" u="sng" dirty="0" err="1" smtClean="0">
                <a:solidFill>
                  <a:srgbClr val="000000"/>
                </a:solidFill>
                <a:latin typeface="Muli"/>
                <a:ea typeface="Muli"/>
                <a:cs typeface="Muli"/>
                <a:sym typeface="Muli"/>
              </a:rPr>
              <a:t>Ảnh</a:t>
            </a:r>
            <a:r>
              <a:rPr lang="en-US" sz="4500" u="sng" dirty="0" smtClean="0">
                <a:solidFill>
                  <a:srgbClr val="000000"/>
                </a:solidFill>
                <a:latin typeface="Muli"/>
                <a:ea typeface="Muli"/>
                <a:cs typeface="Muli"/>
                <a:sym typeface="Muli"/>
              </a:rPr>
              <a:t> </a:t>
            </a:r>
            <a:r>
              <a:rPr lang="en-US" sz="4500" u="sng" dirty="0" err="1" smtClean="0">
                <a:solidFill>
                  <a:srgbClr val="000000"/>
                </a:solidFill>
                <a:latin typeface="Muli"/>
                <a:ea typeface="Muli"/>
                <a:cs typeface="Muli"/>
                <a:sym typeface="Muli"/>
              </a:rPr>
              <a:t>Là</a:t>
            </a:r>
            <a:endParaRPr lang="en-US" sz="4500" u="sng" dirty="0" smtClean="0">
              <a:solidFill>
                <a:srgbClr val="000000"/>
              </a:solidFill>
              <a:latin typeface="Muli"/>
              <a:ea typeface="Muli"/>
              <a:cs typeface="Muli"/>
              <a:sym typeface="Muli"/>
            </a:endParaRPr>
          </a:p>
          <a:p>
            <a:pPr>
              <a:lnSpc>
                <a:spcPts val="2859"/>
              </a:lnSpc>
            </a:pPr>
            <a:r>
              <a:rPr lang="en-US" sz="4500" u="sng" dirty="0" smtClean="0">
                <a:solidFill>
                  <a:srgbClr val="000000"/>
                </a:solidFill>
                <a:latin typeface="Muli"/>
                <a:ea typeface="Muli"/>
                <a:cs typeface="Muli"/>
                <a:sym typeface="Muli"/>
              </a:rPr>
              <a:t> </a:t>
            </a:r>
          </a:p>
          <a:p>
            <a:pPr>
              <a:lnSpc>
                <a:spcPts val="2859"/>
              </a:lnSpc>
            </a:pPr>
            <a:r>
              <a:rPr lang="en-US" sz="4500" u="sng" dirty="0" err="1" smtClean="0">
                <a:solidFill>
                  <a:srgbClr val="000000"/>
                </a:solidFill>
                <a:latin typeface="Muli"/>
                <a:ea typeface="Muli"/>
                <a:cs typeface="Muli"/>
                <a:sym typeface="Muli"/>
              </a:rPr>
              <a:t>Gì</a:t>
            </a:r>
            <a:r>
              <a:rPr lang="en-US" sz="4500" u="sng" dirty="0" smtClean="0">
                <a:solidFill>
                  <a:srgbClr val="000000"/>
                </a:solidFill>
                <a:latin typeface="Muli"/>
                <a:ea typeface="Muli"/>
                <a:cs typeface="Muli"/>
                <a:sym typeface="Muli"/>
              </a:rPr>
              <a:t> ?</a:t>
            </a:r>
            <a:endParaRPr lang="en-US" sz="4500" u="sng" dirty="0">
              <a:solidFill>
                <a:srgbClr val="000000"/>
              </a:solidFill>
              <a:latin typeface="Muli"/>
              <a:ea typeface="Muli"/>
              <a:cs typeface="Muli"/>
              <a:sym typeface="Muli"/>
            </a:endParaRPr>
          </a:p>
        </p:txBody>
      </p:sp>
      <p:grpSp>
        <p:nvGrpSpPr>
          <p:cNvPr id="22" name="Group 22"/>
          <p:cNvGrpSpPr/>
          <p:nvPr/>
        </p:nvGrpSpPr>
        <p:grpSpPr>
          <a:xfrm>
            <a:off x="1423062" y="7435397"/>
            <a:ext cx="3560862" cy="483999"/>
            <a:chOff x="0" y="0"/>
            <a:chExt cx="4747816" cy="645332"/>
          </a:xfrm>
        </p:grpSpPr>
        <p:sp>
          <p:nvSpPr>
            <p:cNvPr id="23" name="AutoShape 23"/>
            <p:cNvSpPr/>
            <p:nvPr/>
          </p:nvSpPr>
          <p:spPr>
            <a:xfrm>
              <a:off x="0" y="0"/>
              <a:ext cx="4747816" cy="645332"/>
            </a:xfrm>
            <a:prstGeom prst="rect">
              <a:avLst/>
            </a:prstGeom>
            <a:solidFill>
              <a:srgbClr val="F24300"/>
            </a:solidFill>
          </p:spPr>
        </p:sp>
        <p:sp>
          <p:nvSpPr>
            <p:cNvPr id="24" name="TextBox 24"/>
            <p:cNvSpPr txBox="1"/>
            <p:nvPr/>
          </p:nvSpPr>
          <p:spPr>
            <a:xfrm>
              <a:off x="331396" y="173654"/>
              <a:ext cx="4222041" cy="278975"/>
            </a:xfrm>
            <a:prstGeom prst="rect">
              <a:avLst/>
            </a:prstGeom>
          </p:spPr>
          <p:txBody>
            <a:bodyPr lIns="0" tIns="0" rIns="0" bIns="0" rtlCol="0" anchor="t">
              <a:spAutoFit/>
            </a:bodyPr>
            <a:lstStyle/>
            <a:p>
              <a:pPr algn="ctr">
                <a:lnSpc>
                  <a:spcPts val="1855"/>
                </a:lnSpc>
                <a:spcBef>
                  <a:spcPct val="0"/>
                </a:spcBef>
              </a:pPr>
              <a:r>
                <a:rPr lang="en-US" sz="1325" b="1">
                  <a:solidFill>
                    <a:srgbClr val="FFFFFF"/>
                  </a:solidFill>
                  <a:latin typeface="Muli Bold"/>
                  <a:ea typeface="Muli Bold"/>
                  <a:cs typeface="Muli Bold"/>
                  <a:sym typeface="Muli Bold"/>
                  <a:hlinkClick r:id="rId7" action="ppaction://hlinksldjump"/>
                </a:rPr>
                <a:t>QUAY LẠI TRANG CHƯƠNG TRÌNH</a:t>
              </a:r>
            </a:p>
          </p:txBody>
        </p:sp>
      </p:grpSp>
    </p:spTree>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376890">
            <a:off x="-4899893" y="6122938"/>
            <a:ext cx="11422613" cy="8328123"/>
          </a:xfrm>
          <a:custGeom>
            <a:avLst/>
            <a:gdLst/>
            <a:ahLst/>
            <a:cxnLst/>
            <a:rect l="l" t="t" r="r" b="b"/>
            <a:pathLst>
              <a:path w="11422613" h="8328123">
                <a:moveTo>
                  <a:pt x="0" y="0"/>
                </a:moveTo>
                <a:lnTo>
                  <a:pt x="11422613" y="0"/>
                </a:lnTo>
                <a:lnTo>
                  <a:pt x="11422613" y="8328124"/>
                </a:lnTo>
                <a:lnTo>
                  <a:pt x="0" y="832812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AutoShape 3"/>
          <p:cNvSpPr/>
          <p:nvPr/>
        </p:nvSpPr>
        <p:spPr>
          <a:xfrm>
            <a:off x="1028700" y="3133185"/>
            <a:ext cx="5029200" cy="4881017"/>
          </a:xfrm>
          <a:prstGeom prst="rect">
            <a:avLst/>
          </a:prstGeom>
          <a:solidFill>
            <a:srgbClr val="F4F4F4"/>
          </a:solidFill>
        </p:spPr>
      </p:sp>
      <p:sp>
        <p:nvSpPr>
          <p:cNvPr id="4" name="AutoShape 4"/>
          <p:cNvSpPr/>
          <p:nvPr/>
        </p:nvSpPr>
        <p:spPr>
          <a:xfrm>
            <a:off x="6629400" y="3133185"/>
            <a:ext cx="5029200" cy="4881017"/>
          </a:xfrm>
          <a:prstGeom prst="rect">
            <a:avLst/>
          </a:prstGeom>
          <a:solidFill>
            <a:srgbClr val="F4F4F4"/>
          </a:solidFill>
        </p:spPr>
      </p:sp>
      <p:grpSp>
        <p:nvGrpSpPr>
          <p:cNvPr id="5" name="Group 5"/>
          <p:cNvGrpSpPr/>
          <p:nvPr/>
        </p:nvGrpSpPr>
        <p:grpSpPr>
          <a:xfrm>
            <a:off x="7318675" y="3779829"/>
            <a:ext cx="1082132" cy="1082132"/>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4300"/>
            </a:solidFill>
          </p:spPr>
        </p:sp>
      </p:grpSp>
      <p:sp>
        <p:nvSpPr>
          <p:cNvPr id="7" name="Freeform 7"/>
          <p:cNvSpPr/>
          <p:nvPr/>
        </p:nvSpPr>
        <p:spPr>
          <a:xfrm>
            <a:off x="7601976" y="4097811"/>
            <a:ext cx="515530" cy="446167"/>
          </a:xfrm>
          <a:custGeom>
            <a:avLst/>
            <a:gdLst/>
            <a:ahLst/>
            <a:cxnLst/>
            <a:rect l="l" t="t" r="r" b="b"/>
            <a:pathLst>
              <a:path w="515530" h="446167">
                <a:moveTo>
                  <a:pt x="0" y="0"/>
                </a:moveTo>
                <a:lnTo>
                  <a:pt x="515530" y="0"/>
                </a:lnTo>
                <a:lnTo>
                  <a:pt x="515530" y="446168"/>
                </a:lnTo>
                <a:lnTo>
                  <a:pt x="0" y="44616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8" name="Group 8"/>
          <p:cNvGrpSpPr/>
          <p:nvPr/>
        </p:nvGrpSpPr>
        <p:grpSpPr>
          <a:xfrm>
            <a:off x="1682824" y="3779829"/>
            <a:ext cx="1082132" cy="1082132"/>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4300"/>
            </a:solidFill>
          </p:spPr>
        </p:sp>
      </p:grpSp>
      <p:sp>
        <p:nvSpPr>
          <p:cNvPr id="10" name="Freeform 10"/>
          <p:cNvSpPr/>
          <p:nvPr/>
        </p:nvSpPr>
        <p:spPr>
          <a:xfrm>
            <a:off x="1929164" y="4102798"/>
            <a:ext cx="589451" cy="436194"/>
          </a:xfrm>
          <a:custGeom>
            <a:avLst/>
            <a:gdLst/>
            <a:ahLst/>
            <a:cxnLst/>
            <a:rect l="l" t="t" r="r" b="b"/>
            <a:pathLst>
              <a:path w="589451" h="436194">
                <a:moveTo>
                  <a:pt x="0" y="0"/>
                </a:moveTo>
                <a:lnTo>
                  <a:pt x="589452" y="0"/>
                </a:lnTo>
                <a:lnTo>
                  <a:pt x="589452" y="436194"/>
                </a:lnTo>
                <a:lnTo>
                  <a:pt x="0" y="43619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1" name="AutoShape 11"/>
          <p:cNvSpPr/>
          <p:nvPr/>
        </p:nvSpPr>
        <p:spPr>
          <a:xfrm>
            <a:off x="12230100" y="3133185"/>
            <a:ext cx="5029200" cy="4881017"/>
          </a:xfrm>
          <a:prstGeom prst="rect">
            <a:avLst/>
          </a:prstGeom>
          <a:solidFill>
            <a:srgbClr val="F4F4F4"/>
          </a:solidFill>
        </p:spPr>
      </p:sp>
      <p:grpSp>
        <p:nvGrpSpPr>
          <p:cNvPr id="12" name="Group 12"/>
          <p:cNvGrpSpPr/>
          <p:nvPr/>
        </p:nvGrpSpPr>
        <p:grpSpPr>
          <a:xfrm>
            <a:off x="12954526" y="3779829"/>
            <a:ext cx="1082132" cy="1082132"/>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4300"/>
            </a:solidFill>
          </p:spPr>
        </p:sp>
      </p:grpSp>
      <p:sp>
        <p:nvSpPr>
          <p:cNvPr id="14" name="Freeform 14"/>
          <p:cNvSpPr/>
          <p:nvPr/>
        </p:nvSpPr>
        <p:spPr>
          <a:xfrm>
            <a:off x="13245906" y="4076738"/>
            <a:ext cx="459015" cy="488313"/>
          </a:xfrm>
          <a:custGeom>
            <a:avLst/>
            <a:gdLst/>
            <a:ahLst/>
            <a:cxnLst/>
            <a:rect l="l" t="t" r="r" b="b"/>
            <a:pathLst>
              <a:path w="459015" h="488313">
                <a:moveTo>
                  <a:pt x="0" y="0"/>
                </a:moveTo>
                <a:lnTo>
                  <a:pt x="459015" y="0"/>
                </a:lnTo>
                <a:lnTo>
                  <a:pt x="459015" y="488314"/>
                </a:lnTo>
                <a:lnTo>
                  <a:pt x="0" y="488314"/>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grpSp>
        <p:nvGrpSpPr>
          <p:cNvPr id="15" name="Group 15"/>
          <p:cNvGrpSpPr/>
          <p:nvPr/>
        </p:nvGrpSpPr>
        <p:grpSpPr>
          <a:xfrm>
            <a:off x="1466288" y="5347523"/>
            <a:ext cx="4162987" cy="1962305"/>
            <a:chOff x="0" y="0"/>
            <a:chExt cx="5550649" cy="2616406"/>
          </a:xfrm>
        </p:grpSpPr>
        <p:sp>
          <p:nvSpPr>
            <p:cNvPr id="16" name="TextBox 16"/>
            <p:cNvSpPr txBox="1"/>
            <p:nvPr/>
          </p:nvSpPr>
          <p:spPr>
            <a:xfrm>
              <a:off x="0" y="-19050"/>
              <a:ext cx="5550649" cy="511386"/>
            </a:xfrm>
            <a:prstGeom prst="rect">
              <a:avLst/>
            </a:prstGeom>
          </p:spPr>
          <p:txBody>
            <a:bodyPr lIns="0" tIns="0" rIns="0" bIns="0" rtlCol="0" anchor="t">
              <a:spAutoFit/>
            </a:bodyPr>
            <a:lstStyle/>
            <a:p>
              <a:pPr algn="l">
                <a:lnSpc>
                  <a:spcPts val="3152"/>
                </a:lnSpc>
              </a:pPr>
              <a:r>
                <a:rPr lang="en-US" sz="2425" b="1">
                  <a:solidFill>
                    <a:srgbClr val="000000"/>
                  </a:solidFill>
                  <a:latin typeface="Muli Bold"/>
                  <a:ea typeface="Muli Bold"/>
                  <a:cs typeface="Muli Bold"/>
                  <a:sym typeface="Muli Bold"/>
                </a:rPr>
                <a:t>Tăng Cường Bảo Mật</a:t>
              </a:r>
            </a:p>
          </p:txBody>
        </p:sp>
        <p:sp>
          <p:nvSpPr>
            <p:cNvPr id="17" name="TextBox 17"/>
            <p:cNvSpPr txBox="1"/>
            <p:nvPr/>
          </p:nvSpPr>
          <p:spPr>
            <a:xfrm>
              <a:off x="0" y="1065022"/>
              <a:ext cx="5550649" cy="1429597"/>
            </a:xfrm>
            <a:prstGeom prst="rect">
              <a:avLst/>
            </a:prstGeom>
          </p:spPr>
          <p:txBody>
            <a:bodyPr lIns="0" tIns="0" rIns="0" bIns="0" rtlCol="0" anchor="t">
              <a:spAutoFit/>
            </a:bodyPr>
            <a:lstStyle/>
            <a:p>
              <a:pPr algn="l">
                <a:lnSpc>
                  <a:spcPts val="2860"/>
                </a:lnSpc>
              </a:pPr>
              <a:r>
                <a:rPr lang="en-US" sz="2200" dirty="0" err="1">
                  <a:solidFill>
                    <a:srgbClr val="000000"/>
                  </a:solidFill>
                  <a:latin typeface="Muli"/>
                  <a:ea typeface="Muli"/>
                  <a:cs typeface="Muli"/>
                  <a:sym typeface="Muli"/>
                </a:rPr>
                <a:t>Giảm</a:t>
              </a:r>
              <a:r>
                <a:rPr lang="en-US" sz="2200" dirty="0">
                  <a:solidFill>
                    <a:srgbClr val="000000"/>
                  </a:solidFill>
                  <a:latin typeface="Muli"/>
                  <a:ea typeface="Muli"/>
                  <a:cs typeface="Muli"/>
                  <a:sym typeface="Muli"/>
                </a:rPr>
                <a:t> </a:t>
              </a:r>
              <a:r>
                <a:rPr lang="en-US" sz="2200" dirty="0" err="1">
                  <a:solidFill>
                    <a:srgbClr val="000000"/>
                  </a:solidFill>
                  <a:latin typeface="Muli"/>
                  <a:ea typeface="Muli"/>
                  <a:cs typeface="Muli"/>
                  <a:sym typeface="Muli"/>
                </a:rPr>
                <a:t>thiểu</a:t>
              </a:r>
              <a:r>
                <a:rPr lang="en-US" sz="2200" dirty="0">
                  <a:solidFill>
                    <a:srgbClr val="000000"/>
                  </a:solidFill>
                  <a:latin typeface="Muli"/>
                  <a:ea typeface="Muli"/>
                  <a:cs typeface="Muli"/>
                  <a:sym typeface="Muli"/>
                </a:rPr>
                <a:t> </a:t>
              </a:r>
              <a:r>
                <a:rPr lang="en-US" sz="2200" dirty="0" err="1">
                  <a:solidFill>
                    <a:srgbClr val="000000"/>
                  </a:solidFill>
                  <a:latin typeface="Muli"/>
                  <a:ea typeface="Muli"/>
                  <a:cs typeface="Muli"/>
                  <a:sym typeface="Muli"/>
                </a:rPr>
                <a:t>rủi</a:t>
              </a:r>
              <a:r>
                <a:rPr lang="en-US" sz="2200" dirty="0">
                  <a:solidFill>
                    <a:srgbClr val="000000"/>
                  </a:solidFill>
                  <a:latin typeface="Muli"/>
                  <a:ea typeface="Muli"/>
                  <a:cs typeface="Muli"/>
                  <a:sym typeface="Muli"/>
                </a:rPr>
                <a:t> </a:t>
              </a:r>
              <a:r>
                <a:rPr lang="en-US" sz="2200" dirty="0" err="1">
                  <a:solidFill>
                    <a:srgbClr val="000000"/>
                  </a:solidFill>
                  <a:latin typeface="Muli"/>
                  <a:ea typeface="Muli"/>
                  <a:cs typeface="Muli"/>
                  <a:sym typeface="Muli"/>
                </a:rPr>
                <a:t>ro</a:t>
              </a:r>
              <a:r>
                <a:rPr lang="en-US" sz="2200" dirty="0">
                  <a:solidFill>
                    <a:srgbClr val="000000"/>
                  </a:solidFill>
                  <a:latin typeface="Muli"/>
                  <a:ea typeface="Muli"/>
                  <a:cs typeface="Muli"/>
                  <a:sym typeface="Muli"/>
                </a:rPr>
                <a:t> </a:t>
              </a:r>
              <a:r>
                <a:rPr lang="en-US" sz="2200" dirty="0" err="1">
                  <a:solidFill>
                    <a:srgbClr val="000000"/>
                  </a:solidFill>
                  <a:latin typeface="Muli"/>
                  <a:ea typeface="Muli"/>
                  <a:cs typeface="Muli"/>
                  <a:sym typeface="Muli"/>
                </a:rPr>
                <a:t>gian</a:t>
              </a:r>
              <a:r>
                <a:rPr lang="en-US" sz="2200" dirty="0">
                  <a:solidFill>
                    <a:srgbClr val="000000"/>
                  </a:solidFill>
                  <a:latin typeface="Muli"/>
                  <a:ea typeface="Muli"/>
                  <a:cs typeface="Muli"/>
                  <a:sym typeface="Muli"/>
                </a:rPr>
                <a:t> </a:t>
              </a:r>
              <a:r>
                <a:rPr lang="en-US" sz="2200" dirty="0" err="1">
                  <a:solidFill>
                    <a:srgbClr val="000000"/>
                  </a:solidFill>
                  <a:latin typeface="Muli"/>
                  <a:ea typeface="Muli"/>
                  <a:cs typeface="Muli"/>
                  <a:sym typeface="Muli"/>
                </a:rPr>
                <a:t>lận</a:t>
              </a:r>
              <a:r>
                <a:rPr lang="en-US" sz="2200" dirty="0">
                  <a:solidFill>
                    <a:srgbClr val="000000"/>
                  </a:solidFill>
                  <a:latin typeface="Muli"/>
                  <a:ea typeface="Muli"/>
                  <a:cs typeface="Muli"/>
                  <a:sym typeface="Muli"/>
                </a:rPr>
                <a:t> , </a:t>
              </a:r>
            </a:p>
            <a:p>
              <a:pPr algn="l">
                <a:lnSpc>
                  <a:spcPts val="2860"/>
                </a:lnSpc>
              </a:pPr>
              <a:r>
                <a:rPr lang="en-US" sz="2200" dirty="0" err="1">
                  <a:solidFill>
                    <a:srgbClr val="000000"/>
                  </a:solidFill>
                  <a:latin typeface="Muli"/>
                  <a:ea typeface="Muli"/>
                  <a:cs typeface="Muli"/>
                  <a:sym typeface="Muli"/>
                </a:rPr>
                <a:t>Chiếm</a:t>
              </a:r>
              <a:r>
                <a:rPr lang="en-US" sz="2200" dirty="0">
                  <a:solidFill>
                    <a:srgbClr val="000000"/>
                  </a:solidFill>
                  <a:latin typeface="Muli"/>
                  <a:ea typeface="Muli"/>
                  <a:cs typeface="Muli"/>
                  <a:sym typeface="Muli"/>
                </a:rPr>
                <a:t> </a:t>
              </a:r>
              <a:r>
                <a:rPr lang="en-US" sz="2200" dirty="0" err="1">
                  <a:solidFill>
                    <a:srgbClr val="000000"/>
                  </a:solidFill>
                  <a:latin typeface="Muli"/>
                  <a:ea typeface="Muli"/>
                  <a:cs typeface="Muli"/>
                  <a:sym typeface="Muli"/>
                </a:rPr>
                <a:t>đoạt</a:t>
              </a:r>
              <a:r>
                <a:rPr lang="en-US" sz="2200" dirty="0">
                  <a:solidFill>
                    <a:srgbClr val="000000"/>
                  </a:solidFill>
                  <a:latin typeface="Muli"/>
                  <a:ea typeface="Muli"/>
                  <a:cs typeface="Muli"/>
                  <a:sym typeface="Muli"/>
                </a:rPr>
                <a:t> </a:t>
              </a:r>
              <a:r>
                <a:rPr lang="en-US" sz="2200" dirty="0" err="1">
                  <a:solidFill>
                    <a:srgbClr val="000000"/>
                  </a:solidFill>
                  <a:latin typeface="Muli"/>
                  <a:ea typeface="Muli"/>
                  <a:cs typeface="Muli"/>
                  <a:sym typeface="Muli"/>
                </a:rPr>
                <a:t>tài</a:t>
              </a:r>
              <a:r>
                <a:rPr lang="en-US" sz="2200" dirty="0">
                  <a:solidFill>
                    <a:srgbClr val="000000"/>
                  </a:solidFill>
                  <a:latin typeface="Muli"/>
                  <a:ea typeface="Muli"/>
                  <a:cs typeface="Muli"/>
                  <a:sym typeface="Muli"/>
                </a:rPr>
                <a:t> </a:t>
              </a:r>
              <a:r>
                <a:rPr lang="en-US" sz="2200" dirty="0" err="1">
                  <a:solidFill>
                    <a:srgbClr val="000000"/>
                  </a:solidFill>
                  <a:latin typeface="Muli"/>
                  <a:ea typeface="Muli"/>
                  <a:cs typeface="Muli"/>
                  <a:sym typeface="Muli"/>
                </a:rPr>
                <a:t>sản</a:t>
              </a:r>
              <a:endParaRPr lang="en-US" sz="2200" dirty="0">
                <a:solidFill>
                  <a:srgbClr val="000000"/>
                </a:solidFill>
                <a:latin typeface="Muli"/>
                <a:ea typeface="Muli"/>
                <a:cs typeface="Muli"/>
                <a:sym typeface="Muli"/>
              </a:endParaRPr>
            </a:p>
            <a:p>
              <a:pPr algn="l">
                <a:lnSpc>
                  <a:spcPts val="2860"/>
                </a:lnSpc>
              </a:pPr>
              <a:r>
                <a:rPr lang="en-US" sz="2200" dirty="0">
                  <a:solidFill>
                    <a:srgbClr val="000000"/>
                  </a:solidFill>
                  <a:latin typeface="Muli"/>
                  <a:ea typeface="Muli"/>
                  <a:cs typeface="Muli"/>
                  <a:sym typeface="Muli"/>
                </a:rPr>
                <a:t> </a:t>
              </a:r>
            </a:p>
          </p:txBody>
        </p:sp>
      </p:grpSp>
      <p:sp>
        <p:nvSpPr>
          <p:cNvPr id="18" name="TextBox 18"/>
          <p:cNvSpPr txBox="1"/>
          <p:nvPr/>
        </p:nvSpPr>
        <p:spPr>
          <a:xfrm>
            <a:off x="6629400" y="1009609"/>
            <a:ext cx="10629900" cy="1885950"/>
          </a:xfrm>
          <a:prstGeom prst="rect">
            <a:avLst/>
          </a:prstGeom>
        </p:spPr>
        <p:txBody>
          <a:bodyPr lIns="0" tIns="0" rIns="0" bIns="0" rtlCol="0" anchor="t">
            <a:spAutoFit/>
          </a:bodyPr>
          <a:lstStyle/>
          <a:p>
            <a:pPr marL="0" lvl="0" indent="0" algn="r">
              <a:lnSpc>
                <a:spcPts val="7440"/>
              </a:lnSpc>
              <a:spcBef>
                <a:spcPct val="0"/>
              </a:spcBef>
            </a:pPr>
            <a:r>
              <a:rPr lang="en-US" sz="6200" b="1">
                <a:solidFill>
                  <a:srgbClr val="000000"/>
                </a:solidFill>
                <a:latin typeface="Muli Bold"/>
                <a:ea typeface="Muli Bold"/>
                <a:cs typeface="Muli Bold"/>
                <a:sym typeface="Muli Bold"/>
              </a:rPr>
              <a:t>Lợi Ích Của Công Nghệ Nhận Dạng Hình Ảnh</a:t>
            </a:r>
          </a:p>
        </p:txBody>
      </p:sp>
      <p:grpSp>
        <p:nvGrpSpPr>
          <p:cNvPr id="19" name="Group 19"/>
          <p:cNvGrpSpPr/>
          <p:nvPr/>
        </p:nvGrpSpPr>
        <p:grpSpPr>
          <a:xfrm>
            <a:off x="1028700" y="1028700"/>
            <a:ext cx="3516876" cy="628650"/>
            <a:chOff x="0" y="0"/>
            <a:chExt cx="4689168" cy="838200"/>
          </a:xfrm>
        </p:grpSpPr>
        <p:sp>
          <p:nvSpPr>
            <p:cNvPr id="20" name="Freeform 20"/>
            <p:cNvSpPr/>
            <p:nvPr/>
          </p:nvSpPr>
          <p:spPr>
            <a:xfrm>
              <a:off x="0" y="131509"/>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10">
                <a:extLst>
                  <a:ext uri="{96DAC541-7B7A-43D3-8B79-37D633B846F1}">
                    <asvg:svgBlip xmlns:asvg="http://schemas.microsoft.com/office/drawing/2016/SVG/main" xmlns="" r:embed="rId12"/>
                  </a:ext>
                </a:extLst>
              </a:blip>
              <a:stretch>
                <a:fillRect/>
              </a:stretch>
            </a:blipFill>
          </p:spPr>
        </p:sp>
        <p:sp>
          <p:nvSpPr>
            <p:cNvPr id="21" name="TextBox 21"/>
            <p:cNvSpPr txBox="1"/>
            <p:nvPr/>
          </p:nvSpPr>
          <p:spPr>
            <a:xfrm>
              <a:off x="1102795" y="0"/>
              <a:ext cx="3586372" cy="838200"/>
            </a:xfrm>
            <a:prstGeom prst="rect">
              <a:avLst/>
            </a:prstGeom>
          </p:spPr>
          <p:txBody>
            <a:bodyPr lIns="0" tIns="0" rIns="0" bIns="0" rtlCol="0" anchor="t">
              <a:spAutoFit/>
            </a:bodyPr>
            <a:lstStyle/>
            <a:p>
              <a:pPr algn="l">
                <a:lnSpc>
                  <a:spcPts val="2520"/>
                </a:lnSpc>
              </a:pPr>
              <a:r>
                <a:rPr lang="en-US" sz="2100">
                  <a:solidFill>
                    <a:srgbClr val="000000"/>
                  </a:solidFill>
                  <a:latin typeface="Muli"/>
                  <a:ea typeface="Muli"/>
                  <a:cs typeface="Muli"/>
                  <a:sym typeface="Muli"/>
                </a:rPr>
                <a:t>Nguyễn Hoàng Anh</a:t>
              </a:r>
            </a:p>
            <a:p>
              <a:pPr marL="0" lvl="0" indent="0" algn="l">
                <a:lnSpc>
                  <a:spcPts val="2520"/>
                </a:lnSpc>
                <a:spcBef>
                  <a:spcPct val="0"/>
                </a:spcBef>
              </a:pPr>
              <a:r>
                <a:rPr lang="en-US" sz="2100">
                  <a:solidFill>
                    <a:srgbClr val="000000"/>
                  </a:solidFill>
                  <a:latin typeface="Muli"/>
                  <a:ea typeface="Muli"/>
                  <a:cs typeface="Muli"/>
                  <a:sym typeface="Muli"/>
                </a:rPr>
                <a:t>CNTT18-09</a:t>
              </a:r>
            </a:p>
          </p:txBody>
        </p:sp>
      </p:grpSp>
      <p:grpSp>
        <p:nvGrpSpPr>
          <p:cNvPr id="22" name="Group 22"/>
          <p:cNvGrpSpPr/>
          <p:nvPr/>
        </p:nvGrpSpPr>
        <p:grpSpPr>
          <a:xfrm>
            <a:off x="13698438" y="8774301"/>
            <a:ext cx="3560862" cy="483999"/>
            <a:chOff x="0" y="0"/>
            <a:chExt cx="4747816" cy="645332"/>
          </a:xfrm>
        </p:grpSpPr>
        <p:sp>
          <p:nvSpPr>
            <p:cNvPr id="23" name="AutoShape 23"/>
            <p:cNvSpPr/>
            <p:nvPr/>
          </p:nvSpPr>
          <p:spPr>
            <a:xfrm>
              <a:off x="0" y="0"/>
              <a:ext cx="4747816" cy="645332"/>
            </a:xfrm>
            <a:prstGeom prst="rect">
              <a:avLst/>
            </a:prstGeom>
            <a:solidFill>
              <a:srgbClr val="F24300"/>
            </a:solidFill>
          </p:spPr>
        </p:sp>
        <p:sp>
          <p:nvSpPr>
            <p:cNvPr id="24" name="TextBox 24"/>
            <p:cNvSpPr txBox="1"/>
            <p:nvPr/>
          </p:nvSpPr>
          <p:spPr>
            <a:xfrm>
              <a:off x="331396" y="173654"/>
              <a:ext cx="4222041" cy="278975"/>
            </a:xfrm>
            <a:prstGeom prst="rect">
              <a:avLst/>
            </a:prstGeom>
          </p:spPr>
          <p:txBody>
            <a:bodyPr lIns="0" tIns="0" rIns="0" bIns="0" rtlCol="0" anchor="t">
              <a:spAutoFit/>
            </a:bodyPr>
            <a:lstStyle/>
            <a:p>
              <a:pPr algn="ctr">
                <a:lnSpc>
                  <a:spcPts val="1855"/>
                </a:lnSpc>
                <a:spcBef>
                  <a:spcPct val="0"/>
                </a:spcBef>
              </a:pPr>
              <a:r>
                <a:rPr lang="en-US" sz="1325" b="1">
                  <a:solidFill>
                    <a:srgbClr val="FFFFFF"/>
                  </a:solidFill>
                  <a:latin typeface="Muli Bold"/>
                  <a:ea typeface="Muli Bold"/>
                  <a:cs typeface="Muli Bold"/>
                  <a:sym typeface="Muli Bold"/>
                  <a:hlinkClick r:id="rId13" action="ppaction://hlinksldjump"/>
                </a:rPr>
                <a:t>QUAY LẠI TRANG CHƯƠNG TRÌNH</a:t>
              </a:r>
            </a:p>
          </p:txBody>
        </p:sp>
      </p:grpSp>
      <p:grpSp>
        <p:nvGrpSpPr>
          <p:cNvPr id="25" name="Group 25"/>
          <p:cNvGrpSpPr/>
          <p:nvPr/>
        </p:nvGrpSpPr>
        <p:grpSpPr>
          <a:xfrm>
            <a:off x="7276819" y="5347523"/>
            <a:ext cx="4162987" cy="1600355"/>
            <a:chOff x="0" y="0"/>
            <a:chExt cx="5550649" cy="2133806"/>
          </a:xfrm>
        </p:grpSpPr>
        <p:sp>
          <p:nvSpPr>
            <p:cNvPr id="26" name="TextBox 26"/>
            <p:cNvSpPr txBox="1"/>
            <p:nvPr/>
          </p:nvSpPr>
          <p:spPr>
            <a:xfrm>
              <a:off x="0" y="-19050"/>
              <a:ext cx="5550649" cy="511386"/>
            </a:xfrm>
            <a:prstGeom prst="rect">
              <a:avLst/>
            </a:prstGeom>
          </p:spPr>
          <p:txBody>
            <a:bodyPr lIns="0" tIns="0" rIns="0" bIns="0" rtlCol="0" anchor="t">
              <a:spAutoFit/>
            </a:bodyPr>
            <a:lstStyle/>
            <a:p>
              <a:pPr algn="l">
                <a:lnSpc>
                  <a:spcPts val="3152"/>
                </a:lnSpc>
              </a:pPr>
              <a:r>
                <a:rPr lang="en-US" sz="2425" b="1">
                  <a:solidFill>
                    <a:srgbClr val="000000"/>
                  </a:solidFill>
                  <a:latin typeface="Muli Bold"/>
                  <a:ea typeface="Muli Bold"/>
                  <a:cs typeface="Muli Bold"/>
                  <a:sym typeface="Muli Bold"/>
                </a:rPr>
                <a:t>Tiện Lợi</a:t>
              </a:r>
            </a:p>
          </p:txBody>
        </p:sp>
        <p:sp>
          <p:nvSpPr>
            <p:cNvPr id="27" name="TextBox 27"/>
            <p:cNvSpPr txBox="1"/>
            <p:nvPr/>
          </p:nvSpPr>
          <p:spPr>
            <a:xfrm>
              <a:off x="0" y="1065022"/>
              <a:ext cx="5550649" cy="946997"/>
            </a:xfrm>
            <a:prstGeom prst="rect">
              <a:avLst/>
            </a:prstGeom>
          </p:spPr>
          <p:txBody>
            <a:bodyPr lIns="0" tIns="0" rIns="0" bIns="0" rtlCol="0" anchor="t">
              <a:spAutoFit/>
            </a:bodyPr>
            <a:lstStyle/>
            <a:p>
              <a:pPr algn="l">
                <a:lnSpc>
                  <a:spcPts val="2860"/>
                </a:lnSpc>
              </a:pPr>
              <a:r>
                <a:rPr lang="en-US" sz="2200">
                  <a:solidFill>
                    <a:srgbClr val="000000"/>
                  </a:solidFill>
                  <a:latin typeface="Muli"/>
                  <a:ea typeface="Muli"/>
                  <a:cs typeface="Muli"/>
                  <a:sym typeface="Muli"/>
                </a:rPr>
                <a:t>Khách hàng có thể mở khoá , giao dịch tài khoản từ xa </a:t>
              </a:r>
            </a:p>
          </p:txBody>
        </p:sp>
      </p:grpSp>
      <p:grpSp>
        <p:nvGrpSpPr>
          <p:cNvPr id="28" name="Group 28"/>
          <p:cNvGrpSpPr/>
          <p:nvPr/>
        </p:nvGrpSpPr>
        <p:grpSpPr>
          <a:xfrm>
            <a:off x="12954526" y="5347523"/>
            <a:ext cx="4162987" cy="1962305"/>
            <a:chOff x="0" y="0"/>
            <a:chExt cx="5550649" cy="2616406"/>
          </a:xfrm>
        </p:grpSpPr>
        <p:sp>
          <p:nvSpPr>
            <p:cNvPr id="29" name="TextBox 29"/>
            <p:cNvSpPr txBox="1"/>
            <p:nvPr/>
          </p:nvSpPr>
          <p:spPr>
            <a:xfrm>
              <a:off x="0" y="-19050"/>
              <a:ext cx="5550649" cy="511386"/>
            </a:xfrm>
            <a:prstGeom prst="rect">
              <a:avLst/>
            </a:prstGeom>
          </p:spPr>
          <p:txBody>
            <a:bodyPr lIns="0" tIns="0" rIns="0" bIns="0" rtlCol="0" anchor="t">
              <a:spAutoFit/>
            </a:bodyPr>
            <a:lstStyle/>
            <a:p>
              <a:pPr algn="l">
                <a:lnSpc>
                  <a:spcPts val="3152"/>
                </a:lnSpc>
              </a:pPr>
              <a:r>
                <a:rPr lang="en-US" sz="2425" b="1">
                  <a:solidFill>
                    <a:srgbClr val="000000"/>
                  </a:solidFill>
                  <a:latin typeface="Muli Bold"/>
                  <a:ea typeface="Muli Bold"/>
                  <a:cs typeface="Muli Bold"/>
                  <a:sym typeface="Muli Bold"/>
                </a:rPr>
                <a:t>Tiết Kiệm Thời Gian</a:t>
              </a:r>
            </a:p>
          </p:txBody>
        </p:sp>
        <p:sp>
          <p:nvSpPr>
            <p:cNvPr id="30" name="TextBox 30"/>
            <p:cNvSpPr txBox="1"/>
            <p:nvPr/>
          </p:nvSpPr>
          <p:spPr>
            <a:xfrm>
              <a:off x="0" y="1065022"/>
              <a:ext cx="5550649" cy="1429597"/>
            </a:xfrm>
            <a:prstGeom prst="rect">
              <a:avLst/>
            </a:prstGeom>
          </p:spPr>
          <p:txBody>
            <a:bodyPr lIns="0" tIns="0" rIns="0" bIns="0" rtlCol="0" anchor="t">
              <a:spAutoFit/>
            </a:bodyPr>
            <a:lstStyle/>
            <a:p>
              <a:pPr algn="l">
                <a:lnSpc>
                  <a:spcPts val="2860"/>
                </a:lnSpc>
              </a:pPr>
              <a:r>
                <a:rPr lang="en-US" sz="2200" dirty="0" err="1">
                  <a:solidFill>
                    <a:srgbClr val="000000"/>
                  </a:solidFill>
                  <a:latin typeface="Muli"/>
                  <a:ea typeface="Muli"/>
                  <a:cs typeface="Muli"/>
                  <a:sym typeface="Muli"/>
                </a:rPr>
                <a:t>Quy</a:t>
              </a:r>
              <a:r>
                <a:rPr lang="en-US" sz="2200" dirty="0">
                  <a:solidFill>
                    <a:srgbClr val="000000"/>
                  </a:solidFill>
                  <a:latin typeface="Muli"/>
                  <a:ea typeface="Muli"/>
                  <a:cs typeface="Muli"/>
                  <a:sym typeface="Muli"/>
                </a:rPr>
                <a:t> </a:t>
              </a:r>
              <a:r>
                <a:rPr lang="en-US" sz="2200" dirty="0" err="1">
                  <a:solidFill>
                    <a:srgbClr val="000000"/>
                  </a:solidFill>
                  <a:latin typeface="Muli"/>
                  <a:ea typeface="Muli"/>
                  <a:cs typeface="Muli"/>
                  <a:sym typeface="Muli"/>
                </a:rPr>
                <a:t>trình</a:t>
              </a:r>
              <a:r>
                <a:rPr lang="en-US" sz="2200" dirty="0">
                  <a:solidFill>
                    <a:srgbClr val="000000"/>
                  </a:solidFill>
                  <a:latin typeface="Muli"/>
                  <a:ea typeface="Muli"/>
                  <a:cs typeface="Muli"/>
                  <a:sym typeface="Muli"/>
                </a:rPr>
                <a:t> </a:t>
              </a:r>
              <a:r>
                <a:rPr lang="en-US" sz="2200" dirty="0" err="1">
                  <a:solidFill>
                    <a:srgbClr val="000000"/>
                  </a:solidFill>
                  <a:latin typeface="Muli"/>
                  <a:ea typeface="Muli"/>
                  <a:cs typeface="Muli"/>
                  <a:sym typeface="Muli"/>
                </a:rPr>
                <a:t>giao</a:t>
              </a:r>
              <a:r>
                <a:rPr lang="en-US" sz="2200" dirty="0">
                  <a:solidFill>
                    <a:srgbClr val="000000"/>
                  </a:solidFill>
                  <a:latin typeface="Muli"/>
                  <a:ea typeface="Muli"/>
                  <a:cs typeface="Muli"/>
                  <a:sym typeface="Muli"/>
                </a:rPr>
                <a:t> </a:t>
              </a:r>
              <a:r>
                <a:rPr lang="en-US" sz="2200" dirty="0" err="1">
                  <a:solidFill>
                    <a:srgbClr val="000000"/>
                  </a:solidFill>
                  <a:latin typeface="Muli"/>
                  <a:ea typeface="Muli"/>
                  <a:cs typeface="Muli"/>
                  <a:sym typeface="Muli"/>
                </a:rPr>
                <a:t>dịch</a:t>
              </a:r>
              <a:r>
                <a:rPr lang="en-US" sz="2200" dirty="0">
                  <a:solidFill>
                    <a:srgbClr val="000000"/>
                  </a:solidFill>
                  <a:latin typeface="Muli"/>
                  <a:ea typeface="Muli"/>
                  <a:cs typeface="Muli"/>
                  <a:sym typeface="Muli"/>
                </a:rPr>
                <a:t> , </a:t>
              </a:r>
              <a:r>
                <a:rPr lang="en-US" sz="2200" dirty="0" err="1">
                  <a:solidFill>
                    <a:srgbClr val="000000"/>
                  </a:solidFill>
                  <a:latin typeface="Muli"/>
                  <a:ea typeface="Muli"/>
                  <a:cs typeface="Muli"/>
                  <a:sym typeface="Muli"/>
                </a:rPr>
                <a:t>đăng</a:t>
              </a:r>
              <a:r>
                <a:rPr lang="en-US" sz="2200" dirty="0">
                  <a:solidFill>
                    <a:srgbClr val="000000"/>
                  </a:solidFill>
                  <a:latin typeface="Muli"/>
                  <a:ea typeface="Muli"/>
                  <a:cs typeface="Muli"/>
                  <a:sym typeface="Muli"/>
                </a:rPr>
                <a:t> </a:t>
              </a:r>
              <a:r>
                <a:rPr lang="en-US" sz="2200" dirty="0" err="1">
                  <a:solidFill>
                    <a:srgbClr val="000000"/>
                  </a:solidFill>
                  <a:latin typeface="Muli"/>
                  <a:ea typeface="Muli"/>
                  <a:cs typeface="Muli"/>
                  <a:sym typeface="Muli"/>
                </a:rPr>
                <a:t>nhập</a:t>
              </a:r>
              <a:r>
                <a:rPr lang="en-US" sz="2200" dirty="0">
                  <a:solidFill>
                    <a:srgbClr val="000000"/>
                  </a:solidFill>
                  <a:latin typeface="Muli"/>
                  <a:ea typeface="Muli"/>
                  <a:cs typeface="Muli"/>
                  <a:sym typeface="Muli"/>
                </a:rPr>
                <a:t> </a:t>
              </a:r>
              <a:r>
                <a:rPr lang="en-US" sz="2200" dirty="0" err="1">
                  <a:solidFill>
                    <a:srgbClr val="000000"/>
                  </a:solidFill>
                  <a:latin typeface="Muli"/>
                  <a:ea typeface="Muli"/>
                  <a:cs typeface="Muli"/>
                  <a:sym typeface="Muli"/>
                </a:rPr>
                <a:t>sẽ</a:t>
              </a:r>
              <a:r>
                <a:rPr lang="en-US" sz="2200" dirty="0">
                  <a:solidFill>
                    <a:srgbClr val="000000"/>
                  </a:solidFill>
                  <a:latin typeface="Muli"/>
                  <a:ea typeface="Muli"/>
                  <a:cs typeface="Muli"/>
                  <a:sym typeface="Muli"/>
                </a:rPr>
                <a:t> </a:t>
              </a:r>
              <a:r>
                <a:rPr lang="en-US" sz="2200" dirty="0" err="1">
                  <a:solidFill>
                    <a:srgbClr val="000000"/>
                  </a:solidFill>
                  <a:latin typeface="Muli"/>
                  <a:ea typeface="Muli"/>
                  <a:cs typeface="Muli"/>
                  <a:sym typeface="Muli"/>
                </a:rPr>
                <a:t>trở</a:t>
              </a:r>
              <a:r>
                <a:rPr lang="en-US" sz="2200" dirty="0">
                  <a:solidFill>
                    <a:srgbClr val="000000"/>
                  </a:solidFill>
                  <a:latin typeface="Muli"/>
                  <a:ea typeface="Muli"/>
                  <a:cs typeface="Muli"/>
                  <a:sym typeface="Muli"/>
                </a:rPr>
                <a:t> </a:t>
              </a:r>
              <a:r>
                <a:rPr lang="en-US" sz="2200" dirty="0" err="1">
                  <a:solidFill>
                    <a:srgbClr val="000000"/>
                  </a:solidFill>
                  <a:latin typeface="Muli"/>
                  <a:ea typeface="Muli"/>
                  <a:cs typeface="Muli"/>
                  <a:sym typeface="Muli"/>
                </a:rPr>
                <a:t>nên</a:t>
              </a:r>
              <a:r>
                <a:rPr lang="en-US" sz="2200" dirty="0">
                  <a:solidFill>
                    <a:srgbClr val="000000"/>
                  </a:solidFill>
                  <a:latin typeface="Muli"/>
                  <a:ea typeface="Muli"/>
                  <a:cs typeface="Muli"/>
                  <a:sym typeface="Muli"/>
                </a:rPr>
                <a:t> </a:t>
              </a:r>
              <a:r>
                <a:rPr lang="en-US" sz="2200" dirty="0" err="1">
                  <a:solidFill>
                    <a:srgbClr val="000000"/>
                  </a:solidFill>
                  <a:latin typeface="Muli"/>
                  <a:ea typeface="Muli"/>
                  <a:cs typeface="Muli"/>
                  <a:sym typeface="Muli"/>
                </a:rPr>
                <a:t>nhanh</a:t>
              </a:r>
              <a:r>
                <a:rPr lang="en-US" sz="2200" dirty="0">
                  <a:solidFill>
                    <a:srgbClr val="000000"/>
                  </a:solidFill>
                  <a:latin typeface="Muli"/>
                  <a:ea typeface="Muli"/>
                  <a:cs typeface="Muli"/>
                  <a:sym typeface="Muli"/>
                </a:rPr>
                <a:t> </a:t>
              </a:r>
              <a:r>
                <a:rPr lang="en-US" sz="2200" dirty="0" err="1">
                  <a:solidFill>
                    <a:srgbClr val="000000"/>
                  </a:solidFill>
                  <a:latin typeface="Muli"/>
                  <a:ea typeface="Muli"/>
                  <a:cs typeface="Muli"/>
                  <a:sym typeface="Muli"/>
                </a:rPr>
                <a:t>gọn</a:t>
              </a:r>
              <a:r>
                <a:rPr lang="en-US" sz="2200" dirty="0">
                  <a:solidFill>
                    <a:srgbClr val="000000"/>
                  </a:solidFill>
                  <a:latin typeface="Muli"/>
                  <a:ea typeface="Muli"/>
                  <a:cs typeface="Muli"/>
                  <a:sym typeface="Muli"/>
                </a:rPr>
                <a:t> </a:t>
              </a:r>
              <a:r>
                <a:rPr lang="en-US" sz="2200" dirty="0" err="1">
                  <a:solidFill>
                    <a:srgbClr val="000000"/>
                  </a:solidFill>
                  <a:latin typeface="Muli"/>
                  <a:ea typeface="Muli"/>
                  <a:cs typeface="Muli"/>
                  <a:sym typeface="Muli"/>
                </a:rPr>
                <a:t>hơn</a:t>
              </a:r>
              <a:r>
                <a:rPr lang="en-US" sz="2200" dirty="0">
                  <a:solidFill>
                    <a:srgbClr val="000000"/>
                  </a:solidFill>
                  <a:latin typeface="Muli"/>
                  <a:ea typeface="Muli"/>
                  <a:cs typeface="Muli"/>
                  <a:sym typeface="Muli"/>
                </a:rPr>
                <a:t> so </a:t>
              </a:r>
              <a:r>
                <a:rPr lang="en-US" sz="2200" dirty="0" err="1">
                  <a:solidFill>
                    <a:srgbClr val="000000"/>
                  </a:solidFill>
                  <a:latin typeface="Muli"/>
                  <a:ea typeface="Muli"/>
                  <a:cs typeface="Muli"/>
                  <a:sym typeface="Muli"/>
                </a:rPr>
                <a:t>với</a:t>
              </a:r>
              <a:r>
                <a:rPr lang="en-US" sz="2200" dirty="0">
                  <a:solidFill>
                    <a:srgbClr val="000000"/>
                  </a:solidFill>
                  <a:latin typeface="Muli"/>
                  <a:ea typeface="Muli"/>
                  <a:cs typeface="Muli"/>
                  <a:sym typeface="Muli"/>
                </a:rPr>
                <a:t> </a:t>
              </a:r>
              <a:r>
                <a:rPr lang="en-US" sz="2200" dirty="0" err="1">
                  <a:solidFill>
                    <a:srgbClr val="000000"/>
                  </a:solidFill>
                  <a:latin typeface="Muli"/>
                  <a:ea typeface="Muli"/>
                  <a:cs typeface="Muli"/>
                  <a:sym typeface="Muli"/>
                </a:rPr>
                <a:t>kiểu</a:t>
              </a:r>
              <a:r>
                <a:rPr lang="en-US" sz="2200" dirty="0">
                  <a:solidFill>
                    <a:srgbClr val="000000"/>
                  </a:solidFill>
                  <a:latin typeface="Muli"/>
                  <a:ea typeface="Muli"/>
                  <a:cs typeface="Muli"/>
                  <a:sym typeface="Muli"/>
                </a:rPr>
                <a:t> </a:t>
              </a:r>
              <a:r>
                <a:rPr lang="en-US" sz="2200" dirty="0" err="1">
                  <a:solidFill>
                    <a:srgbClr val="000000"/>
                  </a:solidFill>
                  <a:latin typeface="Muli"/>
                  <a:ea typeface="Muli"/>
                  <a:cs typeface="Muli"/>
                  <a:sym typeface="Muli"/>
                </a:rPr>
                <a:t>truyền</a:t>
              </a:r>
              <a:r>
                <a:rPr lang="en-US" sz="2200" dirty="0">
                  <a:solidFill>
                    <a:srgbClr val="000000"/>
                  </a:solidFill>
                  <a:latin typeface="Muli"/>
                  <a:ea typeface="Muli"/>
                  <a:cs typeface="Muli"/>
                  <a:sym typeface="Muli"/>
                </a:rPr>
                <a:t> </a:t>
              </a:r>
              <a:r>
                <a:rPr lang="en-US" sz="2200" dirty="0" err="1">
                  <a:solidFill>
                    <a:srgbClr val="000000"/>
                  </a:solidFill>
                  <a:latin typeface="Muli"/>
                  <a:ea typeface="Muli"/>
                  <a:cs typeface="Muli"/>
                  <a:sym typeface="Muli"/>
                </a:rPr>
                <a:t>thống</a:t>
              </a:r>
              <a:r>
                <a:rPr lang="en-US" sz="2200" dirty="0">
                  <a:solidFill>
                    <a:srgbClr val="000000"/>
                  </a:solidFill>
                  <a:latin typeface="Muli"/>
                  <a:ea typeface="Muli"/>
                  <a:cs typeface="Muli"/>
                  <a:sym typeface="Muli"/>
                </a:rPr>
                <a:t> </a:t>
              </a:r>
              <a:r>
                <a:rPr lang="en-US" sz="2200" dirty="0" err="1">
                  <a:solidFill>
                    <a:srgbClr val="000000"/>
                  </a:solidFill>
                  <a:latin typeface="Muli"/>
                  <a:ea typeface="Muli"/>
                  <a:cs typeface="Muli"/>
                  <a:sym typeface="Muli"/>
                </a:rPr>
                <a:t>rườm</a:t>
              </a:r>
              <a:r>
                <a:rPr lang="en-US" sz="2200" dirty="0">
                  <a:solidFill>
                    <a:srgbClr val="000000"/>
                  </a:solidFill>
                  <a:latin typeface="Muli"/>
                  <a:ea typeface="Muli"/>
                  <a:cs typeface="Muli"/>
                  <a:sym typeface="Muli"/>
                </a:rPr>
                <a:t> </a:t>
              </a:r>
              <a:r>
                <a:rPr lang="en-US" sz="2200" dirty="0" err="1">
                  <a:solidFill>
                    <a:srgbClr val="000000"/>
                  </a:solidFill>
                  <a:latin typeface="Muli"/>
                  <a:ea typeface="Muli"/>
                  <a:cs typeface="Muli"/>
                  <a:sym typeface="Muli"/>
                </a:rPr>
                <a:t>rà</a:t>
              </a:r>
              <a:r>
                <a:rPr lang="en-US" sz="2200" dirty="0">
                  <a:solidFill>
                    <a:srgbClr val="000000"/>
                  </a:solidFill>
                  <a:latin typeface="Muli"/>
                  <a:ea typeface="Muli"/>
                  <a:cs typeface="Muli"/>
                  <a:sym typeface="Muli"/>
                </a:rPr>
                <a:t> </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41041">
            <a:off x="-6521096" y="3918118"/>
            <a:ext cx="17614873" cy="17454738"/>
          </a:xfrm>
          <a:custGeom>
            <a:avLst/>
            <a:gdLst/>
            <a:ahLst/>
            <a:cxnLst/>
            <a:rect l="l" t="t" r="r" b="b"/>
            <a:pathLst>
              <a:path w="17614873" h="17454738">
                <a:moveTo>
                  <a:pt x="0" y="0"/>
                </a:moveTo>
                <a:lnTo>
                  <a:pt x="17614873" y="0"/>
                </a:lnTo>
                <a:lnTo>
                  <a:pt x="17614873" y="17454738"/>
                </a:lnTo>
                <a:lnTo>
                  <a:pt x="0" y="1745473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4010882">
            <a:off x="10077669" y="-13183640"/>
            <a:ext cx="17614873" cy="17454738"/>
          </a:xfrm>
          <a:custGeom>
            <a:avLst/>
            <a:gdLst/>
            <a:ahLst/>
            <a:cxnLst/>
            <a:rect l="l" t="t" r="r" b="b"/>
            <a:pathLst>
              <a:path w="17614873" h="17454738">
                <a:moveTo>
                  <a:pt x="0" y="0"/>
                </a:moveTo>
                <a:lnTo>
                  <a:pt x="17614873" y="0"/>
                </a:lnTo>
                <a:lnTo>
                  <a:pt x="17614873" y="17454738"/>
                </a:lnTo>
                <a:lnTo>
                  <a:pt x="0" y="1745473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aphicFrame>
        <p:nvGraphicFramePr>
          <p:cNvPr id="4" name="Table 4"/>
          <p:cNvGraphicFramePr>
            <a:graphicFrameLocks noGrp="1"/>
          </p:cNvGraphicFramePr>
          <p:nvPr/>
        </p:nvGraphicFramePr>
        <p:xfrm>
          <a:off x="1028700" y="3824581"/>
          <a:ext cx="16230600" cy="3040894"/>
        </p:xfrm>
        <a:graphic>
          <a:graphicData uri="http://schemas.openxmlformats.org/drawingml/2006/table">
            <a:tbl>
              <a:tblPr/>
              <a:tblGrid>
                <a:gridCol w="4057650">
                  <a:extLst>
                    <a:ext uri="{9D8B030D-6E8A-4147-A177-3AD203B41FA5}">
                      <a16:colId xmlns:a16="http://schemas.microsoft.com/office/drawing/2014/main" val="20000"/>
                    </a:ext>
                  </a:extLst>
                </a:gridCol>
                <a:gridCol w="4057650">
                  <a:extLst>
                    <a:ext uri="{9D8B030D-6E8A-4147-A177-3AD203B41FA5}">
                      <a16:colId xmlns:a16="http://schemas.microsoft.com/office/drawing/2014/main" val="20001"/>
                    </a:ext>
                  </a:extLst>
                </a:gridCol>
                <a:gridCol w="4057650">
                  <a:extLst>
                    <a:ext uri="{9D8B030D-6E8A-4147-A177-3AD203B41FA5}">
                      <a16:colId xmlns:a16="http://schemas.microsoft.com/office/drawing/2014/main" val="20002"/>
                    </a:ext>
                  </a:extLst>
                </a:gridCol>
                <a:gridCol w="4057650">
                  <a:extLst>
                    <a:ext uri="{9D8B030D-6E8A-4147-A177-3AD203B41FA5}">
                      <a16:colId xmlns:a16="http://schemas.microsoft.com/office/drawing/2014/main" val="20003"/>
                    </a:ext>
                  </a:extLst>
                </a:gridCol>
              </a:tblGrid>
              <a:tr h="1232674">
                <a:tc>
                  <a:txBody>
                    <a:bodyPr/>
                    <a:lstStyle/>
                    <a:p>
                      <a:pPr algn="ctr">
                        <a:lnSpc>
                          <a:spcPts val="4200"/>
                        </a:lnSpc>
                        <a:defRPr/>
                      </a:pPr>
                      <a:r>
                        <a:rPr lang="en-US" sz="3000" b="1">
                          <a:solidFill>
                            <a:srgbClr val="000000"/>
                          </a:solidFill>
                          <a:latin typeface="Muli Bold"/>
                          <a:ea typeface="Muli Bold"/>
                          <a:cs typeface="Muli Bold"/>
                          <a:sym typeface="Muli Bold"/>
                        </a:rPr>
                        <a:t>Bước 1</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DFDF"/>
                    </a:solidFill>
                  </a:tcPr>
                </a:tc>
                <a:tc>
                  <a:txBody>
                    <a:bodyPr/>
                    <a:lstStyle/>
                    <a:p>
                      <a:pPr algn="ctr">
                        <a:lnSpc>
                          <a:spcPts val="4200"/>
                        </a:lnSpc>
                        <a:defRPr/>
                      </a:pPr>
                      <a:r>
                        <a:rPr lang="en-US" sz="3000" b="1">
                          <a:solidFill>
                            <a:srgbClr val="000000"/>
                          </a:solidFill>
                          <a:latin typeface="Muli Bold"/>
                          <a:ea typeface="Muli Bold"/>
                          <a:cs typeface="Muli Bold"/>
                          <a:sym typeface="Muli Bold"/>
                        </a:rPr>
                        <a:t>Bước 2</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DFDF"/>
                    </a:solidFill>
                  </a:tcPr>
                </a:tc>
                <a:tc>
                  <a:txBody>
                    <a:bodyPr/>
                    <a:lstStyle/>
                    <a:p>
                      <a:pPr algn="ctr">
                        <a:lnSpc>
                          <a:spcPts val="4200"/>
                        </a:lnSpc>
                        <a:defRPr/>
                      </a:pPr>
                      <a:r>
                        <a:rPr lang="en-US" sz="3000" b="1">
                          <a:solidFill>
                            <a:srgbClr val="000000"/>
                          </a:solidFill>
                          <a:latin typeface="Muli Bold"/>
                          <a:ea typeface="Muli Bold"/>
                          <a:cs typeface="Muli Bold"/>
                          <a:sym typeface="Muli Bold"/>
                        </a:rPr>
                        <a:t>Bước 3</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DFDF"/>
                    </a:solidFill>
                  </a:tcPr>
                </a:tc>
                <a:tc>
                  <a:txBody>
                    <a:bodyPr/>
                    <a:lstStyle/>
                    <a:p>
                      <a:pPr algn="ctr">
                        <a:lnSpc>
                          <a:spcPts val="4200"/>
                        </a:lnSpc>
                        <a:defRPr/>
                      </a:pPr>
                      <a:r>
                        <a:rPr lang="en-US" sz="3000" b="1">
                          <a:solidFill>
                            <a:srgbClr val="000000"/>
                          </a:solidFill>
                          <a:latin typeface="Muli Bold"/>
                          <a:ea typeface="Muli Bold"/>
                          <a:cs typeface="Muli Bold"/>
                          <a:sym typeface="Muli Bold"/>
                        </a:rPr>
                        <a:t>Bước 4</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DFDF"/>
                    </a:solidFill>
                  </a:tcPr>
                </a:tc>
                <a:extLst>
                  <a:ext uri="{0D108BD9-81ED-4DB2-BD59-A6C34878D82A}">
                    <a16:rowId xmlns:a16="http://schemas.microsoft.com/office/drawing/2014/main" val="10000"/>
                  </a:ext>
                </a:extLst>
              </a:tr>
              <a:tr h="1808220">
                <a:tc>
                  <a:txBody>
                    <a:bodyPr/>
                    <a:lstStyle/>
                    <a:p>
                      <a:pPr marL="431802" lvl="1" indent="-215901" algn="l">
                        <a:lnSpc>
                          <a:spcPts val="2800"/>
                        </a:lnSpc>
                        <a:buFont typeface="Arial"/>
                        <a:buChar char="•"/>
                        <a:defRPr/>
                      </a:pPr>
                      <a:r>
                        <a:rPr lang="en-US" sz="2000">
                          <a:solidFill>
                            <a:srgbClr val="000000"/>
                          </a:solidFill>
                          <a:latin typeface="Muli"/>
                          <a:ea typeface="Muli"/>
                          <a:cs typeface="Muli"/>
                          <a:sym typeface="Muli"/>
                        </a:rPr>
                        <a:t>Khách hàng tải ứng dụng ngân hàng mà mình muốn đăng kí .</a:t>
                      </a:r>
                      <a:endParaRPr lang="en-US" sz="1100"/>
                    </a:p>
                  </a:txBody>
                  <a:tcPr marL="190500" marR="190500" marT="190500" marB="190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marL="431802" lvl="1" indent="-215901" algn="l">
                        <a:lnSpc>
                          <a:spcPts val="2800"/>
                        </a:lnSpc>
                        <a:buFont typeface="Arial"/>
                        <a:buChar char="•"/>
                        <a:defRPr/>
                      </a:pPr>
                      <a:r>
                        <a:rPr lang="en-US" sz="2000">
                          <a:solidFill>
                            <a:srgbClr val="000000"/>
                          </a:solidFill>
                          <a:latin typeface="Muli"/>
                          <a:ea typeface="Muli"/>
                          <a:cs typeface="Muli"/>
                          <a:sym typeface="Muli"/>
                        </a:rPr>
                        <a:t>Quét tài liệu (CMND, hộ chiếu).</a:t>
                      </a:r>
                      <a:endParaRPr lang="en-US" sz="1100"/>
                    </a:p>
                  </a:txBody>
                  <a:tcPr marL="190500" marR="190500" marT="190500" marB="190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marL="431802" lvl="1" indent="-215901" algn="l">
                        <a:lnSpc>
                          <a:spcPts val="2800"/>
                        </a:lnSpc>
                        <a:buFont typeface="Arial"/>
                        <a:buChar char="•"/>
                        <a:defRPr/>
                      </a:pPr>
                      <a:r>
                        <a:rPr lang="en-US" sz="2000" spc="-20">
                          <a:solidFill>
                            <a:srgbClr val="000000"/>
                          </a:solidFill>
                          <a:latin typeface="Muli"/>
                          <a:ea typeface="Muli"/>
                          <a:cs typeface="Muli"/>
                          <a:sym typeface="Muli"/>
                        </a:rPr>
                        <a:t>Nhận diện khuôn mặt.</a:t>
                      </a:r>
                      <a:endParaRPr lang="en-US" sz="1100"/>
                    </a:p>
                  </a:txBody>
                  <a:tcPr marL="190500" marR="190500" marT="190500" marB="190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marL="431802" lvl="1" indent="-215901" algn="l">
                        <a:lnSpc>
                          <a:spcPts val="2800"/>
                        </a:lnSpc>
                        <a:buFont typeface="Arial"/>
                        <a:buChar char="•"/>
                        <a:defRPr/>
                      </a:pPr>
                      <a:r>
                        <a:rPr lang="en-US" sz="2000" spc="-30">
                          <a:solidFill>
                            <a:srgbClr val="000000"/>
                          </a:solidFill>
                          <a:latin typeface="Muli"/>
                          <a:ea typeface="Muli"/>
                          <a:cs typeface="Muli"/>
                          <a:sym typeface="Muli"/>
                        </a:rPr>
                        <a:t>Xác nhận thông tin và mở tài khoản.</a:t>
                      </a:r>
                      <a:endParaRPr lang="en-US" sz="1100"/>
                    </a:p>
                  </a:txBody>
                  <a:tcPr marL="190500" marR="190500" marT="190500" marB="190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grpSp>
        <p:nvGrpSpPr>
          <p:cNvPr id="5" name="Group 5"/>
          <p:cNvGrpSpPr/>
          <p:nvPr/>
        </p:nvGrpSpPr>
        <p:grpSpPr>
          <a:xfrm>
            <a:off x="1028700" y="1028700"/>
            <a:ext cx="3516876" cy="628650"/>
            <a:chOff x="0" y="0"/>
            <a:chExt cx="4689168" cy="838200"/>
          </a:xfrm>
        </p:grpSpPr>
        <p:sp>
          <p:nvSpPr>
            <p:cNvPr id="6" name="Freeform 6"/>
            <p:cNvSpPr/>
            <p:nvPr/>
          </p:nvSpPr>
          <p:spPr>
            <a:xfrm>
              <a:off x="0" y="131509"/>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TextBox 7"/>
            <p:cNvSpPr txBox="1"/>
            <p:nvPr/>
          </p:nvSpPr>
          <p:spPr>
            <a:xfrm>
              <a:off x="1102795" y="0"/>
              <a:ext cx="3586372" cy="838200"/>
            </a:xfrm>
            <a:prstGeom prst="rect">
              <a:avLst/>
            </a:prstGeom>
          </p:spPr>
          <p:txBody>
            <a:bodyPr lIns="0" tIns="0" rIns="0" bIns="0" rtlCol="0" anchor="t">
              <a:spAutoFit/>
            </a:bodyPr>
            <a:lstStyle/>
            <a:p>
              <a:pPr algn="l">
                <a:lnSpc>
                  <a:spcPts val="2520"/>
                </a:lnSpc>
              </a:pPr>
              <a:r>
                <a:rPr lang="en-US" sz="2100">
                  <a:solidFill>
                    <a:srgbClr val="000000"/>
                  </a:solidFill>
                  <a:latin typeface="Muli"/>
                  <a:ea typeface="Muli"/>
                  <a:cs typeface="Muli"/>
                  <a:sym typeface="Muli"/>
                </a:rPr>
                <a:t>Nguyễn Hoàng Anh</a:t>
              </a:r>
            </a:p>
            <a:p>
              <a:pPr marL="0" lvl="0" indent="0" algn="l">
                <a:lnSpc>
                  <a:spcPts val="2520"/>
                </a:lnSpc>
                <a:spcBef>
                  <a:spcPct val="0"/>
                </a:spcBef>
              </a:pPr>
              <a:r>
                <a:rPr lang="en-US" sz="2100">
                  <a:solidFill>
                    <a:srgbClr val="000000"/>
                  </a:solidFill>
                  <a:latin typeface="Muli"/>
                  <a:ea typeface="Muli"/>
                  <a:cs typeface="Muli"/>
                  <a:sym typeface="Muli"/>
                </a:rPr>
                <a:t>CNTT18-09</a:t>
              </a:r>
            </a:p>
          </p:txBody>
        </p:sp>
      </p:grpSp>
      <p:grpSp>
        <p:nvGrpSpPr>
          <p:cNvPr id="8" name="Group 8"/>
          <p:cNvGrpSpPr/>
          <p:nvPr/>
        </p:nvGrpSpPr>
        <p:grpSpPr>
          <a:xfrm>
            <a:off x="13698438" y="8774301"/>
            <a:ext cx="3560862" cy="483999"/>
            <a:chOff x="0" y="0"/>
            <a:chExt cx="4747816" cy="645332"/>
          </a:xfrm>
        </p:grpSpPr>
        <p:sp>
          <p:nvSpPr>
            <p:cNvPr id="9" name="AutoShape 9"/>
            <p:cNvSpPr/>
            <p:nvPr/>
          </p:nvSpPr>
          <p:spPr>
            <a:xfrm>
              <a:off x="0" y="0"/>
              <a:ext cx="4747816" cy="645332"/>
            </a:xfrm>
            <a:prstGeom prst="rect">
              <a:avLst/>
            </a:prstGeom>
            <a:solidFill>
              <a:srgbClr val="F24300"/>
            </a:solidFill>
          </p:spPr>
        </p:sp>
        <p:sp>
          <p:nvSpPr>
            <p:cNvPr id="10" name="TextBox 10"/>
            <p:cNvSpPr txBox="1"/>
            <p:nvPr/>
          </p:nvSpPr>
          <p:spPr>
            <a:xfrm>
              <a:off x="331396" y="173654"/>
              <a:ext cx="4222041" cy="278975"/>
            </a:xfrm>
            <a:prstGeom prst="rect">
              <a:avLst/>
            </a:prstGeom>
          </p:spPr>
          <p:txBody>
            <a:bodyPr lIns="0" tIns="0" rIns="0" bIns="0" rtlCol="0" anchor="t">
              <a:spAutoFit/>
            </a:bodyPr>
            <a:lstStyle/>
            <a:p>
              <a:pPr algn="ctr">
                <a:lnSpc>
                  <a:spcPts val="1855"/>
                </a:lnSpc>
                <a:spcBef>
                  <a:spcPct val="0"/>
                </a:spcBef>
              </a:pPr>
              <a:r>
                <a:rPr lang="en-US" sz="1325" b="1">
                  <a:solidFill>
                    <a:srgbClr val="FFFFFF"/>
                  </a:solidFill>
                  <a:latin typeface="Muli Bold"/>
                  <a:ea typeface="Muli Bold"/>
                  <a:cs typeface="Muli Bold"/>
                  <a:sym typeface="Muli Bold"/>
                  <a:hlinkClick r:id="rId6" action="ppaction://hlinksldjump"/>
                </a:rPr>
                <a:t>QUAY LẠI TRANG CHƯƠNG TRÌNH</a:t>
              </a:r>
            </a:p>
          </p:txBody>
        </p:sp>
      </p:grpSp>
      <p:sp>
        <p:nvSpPr>
          <p:cNvPr id="11" name="TextBox 11"/>
          <p:cNvSpPr txBox="1"/>
          <p:nvPr/>
        </p:nvSpPr>
        <p:spPr>
          <a:xfrm>
            <a:off x="9869480" y="1409700"/>
            <a:ext cx="7657915" cy="504825"/>
          </a:xfrm>
          <a:prstGeom prst="rect">
            <a:avLst/>
          </a:prstGeom>
        </p:spPr>
        <p:txBody>
          <a:bodyPr lIns="0" tIns="0" rIns="0" bIns="0" rtlCol="0" anchor="t">
            <a:spAutoFit/>
          </a:bodyPr>
          <a:lstStyle/>
          <a:p>
            <a:pPr marL="0" lvl="0" indent="0" algn="r">
              <a:lnSpc>
                <a:spcPts val="4079"/>
              </a:lnSpc>
              <a:spcBef>
                <a:spcPct val="0"/>
              </a:spcBef>
            </a:pPr>
            <a:r>
              <a:rPr lang="en-US" sz="3399" b="1" spc="-50">
                <a:solidFill>
                  <a:srgbClr val="000000"/>
                </a:solidFill>
                <a:latin typeface="Muli Bold"/>
                <a:ea typeface="Muli Bold"/>
                <a:cs typeface="Muli Bold"/>
                <a:sym typeface="Muli Bold"/>
              </a:rPr>
              <a:t>Quy Trình Mở Tài Khoản Ngân Hàng</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8264525" y="377974"/>
            <a:ext cx="9812482" cy="9619751"/>
          </a:xfrm>
          <a:prstGeom prst="rect">
            <a:avLst/>
          </a:prstGeom>
        </p:spPr>
      </p:pic>
      <p:sp>
        <p:nvSpPr>
          <p:cNvPr id="3" name="AutoShape 3"/>
          <p:cNvSpPr/>
          <p:nvPr/>
        </p:nvSpPr>
        <p:spPr>
          <a:xfrm>
            <a:off x="0" y="0"/>
            <a:ext cx="7962901" cy="10287000"/>
          </a:xfrm>
          <a:prstGeom prst="rect">
            <a:avLst/>
          </a:prstGeom>
          <a:solidFill>
            <a:srgbClr val="F4F4F4"/>
          </a:solidFill>
        </p:spPr>
      </p:sp>
      <p:sp>
        <p:nvSpPr>
          <p:cNvPr id="4" name="TextBox 4"/>
          <p:cNvSpPr txBox="1"/>
          <p:nvPr/>
        </p:nvSpPr>
        <p:spPr>
          <a:xfrm>
            <a:off x="1750298" y="1838334"/>
            <a:ext cx="5590555" cy="5095875"/>
          </a:xfrm>
          <a:prstGeom prst="rect">
            <a:avLst/>
          </a:prstGeom>
        </p:spPr>
        <p:txBody>
          <a:bodyPr lIns="0" tIns="0" rIns="0" bIns="0" rtlCol="0" anchor="t">
            <a:spAutoFit/>
          </a:bodyPr>
          <a:lstStyle/>
          <a:p>
            <a:pPr marL="0" lvl="0" indent="0" algn="l">
              <a:lnSpc>
                <a:spcPts val="8039"/>
              </a:lnSpc>
              <a:spcBef>
                <a:spcPct val="0"/>
              </a:spcBef>
            </a:pPr>
            <a:r>
              <a:rPr lang="en-US" sz="6699" b="1">
                <a:solidFill>
                  <a:srgbClr val="000000"/>
                </a:solidFill>
                <a:latin typeface="Muli Semi-Bold"/>
                <a:ea typeface="Muli Semi-Bold"/>
                <a:cs typeface="Muli Semi-Bold"/>
                <a:sym typeface="Muli Semi-Bold"/>
              </a:rPr>
              <a:t>Báo Cáo</a:t>
            </a:r>
          </a:p>
          <a:p>
            <a:pPr marL="0" lvl="0" indent="0" algn="l">
              <a:lnSpc>
                <a:spcPts val="8039"/>
              </a:lnSpc>
              <a:spcBef>
                <a:spcPct val="0"/>
              </a:spcBef>
            </a:pPr>
            <a:r>
              <a:rPr lang="en-US" sz="6699">
                <a:solidFill>
                  <a:srgbClr val="000000"/>
                </a:solidFill>
                <a:latin typeface="Muli"/>
                <a:ea typeface="Muli"/>
                <a:cs typeface="Muli"/>
                <a:sym typeface="Muli"/>
              </a:rPr>
              <a:t>Xu Hướng, Ứng Dụng Thực Tế</a:t>
            </a:r>
          </a:p>
          <a:p>
            <a:pPr marL="0" lvl="0" indent="0" algn="l">
              <a:lnSpc>
                <a:spcPts val="8039"/>
              </a:lnSpc>
              <a:spcBef>
                <a:spcPct val="0"/>
              </a:spcBef>
            </a:pPr>
            <a:endParaRPr lang="en-US" sz="6699">
              <a:solidFill>
                <a:srgbClr val="000000"/>
              </a:solidFill>
              <a:latin typeface="Muli"/>
              <a:ea typeface="Muli"/>
              <a:cs typeface="Muli"/>
              <a:sym typeface="Muli"/>
            </a:endParaRPr>
          </a:p>
        </p:txBody>
      </p:sp>
      <p:grpSp>
        <p:nvGrpSpPr>
          <p:cNvPr id="5" name="Group 5"/>
          <p:cNvGrpSpPr/>
          <p:nvPr/>
        </p:nvGrpSpPr>
        <p:grpSpPr>
          <a:xfrm>
            <a:off x="1028700" y="1028700"/>
            <a:ext cx="3516876" cy="628650"/>
            <a:chOff x="0" y="0"/>
            <a:chExt cx="4689168" cy="838200"/>
          </a:xfrm>
        </p:grpSpPr>
        <p:sp>
          <p:nvSpPr>
            <p:cNvPr id="6" name="Freeform 6"/>
            <p:cNvSpPr/>
            <p:nvPr/>
          </p:nvSpPr>
          <p:spPr>
            <a:xfrm>
              <a:off x="0" y="131509"/>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7" name="TextBox 7"/>
            <p:cNvSpPr txBox="1"/>
            <p:nvPr/>
          </p:nvSpPr>
          <p:spPr>
            <a:xfrm>
              <a:off x="1102795" y="0"/>
              <a:ext cx="3586372" cy="838200"/>
            </a:xfrm>
            <a:prstGeom prst="rect">
              <a:avLst/>
            </a:prstGeom>
          </p:spPr>
          <p:txBody>
            <a:bodyPr lIns="0" tIns="0" rIns="0" bIns="0" rtlCol="0" anchor="t">
              <a:spAutoFit/>
            </a:bodyPr>
            <a:lstStyle/>
            <a:p>
              <a:pPr algn="l">
                <a:lnSpc>
                  <a:spcPts val="2520"/>
                </a:lnSpc>
              </a:pPr>
              <a:r>
                <a:rPr lang="en-US" sz="2100">
                  <a:solidFill>
                    <a:srgbClr val="000000"/>
                  </a:solidFill>
                  <a:latin typeface="Muli"/>
                  <a:ea typeface="Muli"/>
                  <a:cs typeface="Muli"/>
                  <a:sym typeface="Muli"/>
                </a:rPr>
                <a:t>Nguyễn Hoàng Anh</a:t>
              </a:r>
            </a:p>
            <a:p>
              <a:pPr marL="0" lvl="0" indent="0" algn="l">
                <a:lnSpc>
                  <a:spcPts val="2520"/>
                </a:lnSpc>
                <a:spcBef>
                  <a:spcPct val="0"/>
                </a:spcBef>
              </a:pPr>
              <a:r>
                <a:rPr lang="en-US" sz="2100">
                  <a:solidFill>
                    <a:srgbClr val="000000"/>
                  </a:solidFill>
                  <a:latin typeface="Muli"/>
                  <a:ea typeface="Muli"/>
                  <a:cs typeface="Muli"/>
                  <a:sym typeface="Muli"/>
                </a:rPr>
                <a:t>CNTT18-09</a:t>
              </a:r>
            </a:p>
          </p:txBody>
        </p:sp>
      </p:grpSp>
      <p:grpSp>
        <p:nvGrpSpPr>
          <p:cNvPr id="8" name="Group 8"/>
          <p:cNvGrpSpPr/>
          <p:nvPr/>
        </p:nvGrpSpPr>
        <p:grpSpPr>
          <a:xfrm>
            <a:off x="1028700" y="6391196"/>
            <a:ext cx="6140052" cy="3155522"/>
            <a:chOff x="0" y="-28575"/>
            <a:chExt cx="8186736" cy="4207362"/>
          </a:xfrm>
        </p:grpSpPr>
        <p:sp>
          <p:nvSpPr>
            <p:cNvPr id="9" name="TextBox 9"/>
            <p:cNvSpPr txBox="1"/>
            <p:nvPr/>
          </p:nvSpPr>
          <p:spPr>
            <a:xfrm>
              <a:off x="0" y="-28575"/>
              <a:ext cx="8157412" cy="496781"/>
            </a:xfrm>
            <a:prstGeom prst="rect">
              <a:avLst/>
            </a:prstGeom>
          </p:spPr>
          <p:txBody>
            <a:bodyPr lIns="0" tIns="0" rIns="0" bIns="0" rtlCol="0" anchor="t">
              <a:spAutoFit/>
            </a:bodyPr>
            <a:lstStyle/>
            <a:p>
              <a:pPr algn="l">
                <a:lnSpc>
                  <a:spcPts val="3055"/>
                </a:lnSpc>
              </a:pPr>
              <a:r>
                <a:rPr lang="en-US" sz="2350" b="1">
                  <a:solidFill>
                    <a:srgbClr val="000000"/>
                  </a:solidFill>
                  <a:latin typeface="Muli Bold"/>
                  <a:ea typeface="Muli Bold"/>
                  <a:cs typeface="Muli Bold"/>
                  <a:sym typeface="Muli Bold"/>
                </a:rPr>
                <a:t>Ví dụ Ngân Hàng Quân Đội ( MB BANK ):</a:t>
              </a:r>
            </a:p>
          </p:txBody>
        </p:sp>
        <p:sp>
          <p:nvSpPr>
            <p:cNvPr id="10" name="TextBox 10"/>
            <p:cNvSpPr txBox="1"/>
            <p:nvPr/>
          </p:nvSpPr>
          <p:spPr>
            <a:xfrm>
              <a:off x="29324" y="998430"/>
              <a:ext cx="8157412" cy="3180357"/>
            </a:xfrm>
            <a:prstGeom prst="rect">
              <a:avLst/>
            </a:prstGeom>
          </p:spPr>
          <p:txBody>
            <a:bodyPr lIns="0" tIns="0" rIns="0" bIns="0" rtlCol="0" anchor="t">
              <a:spAutoFit/>
            </a:bodyPr>
            <a:lstStyle/>
            <a:p>
              <a:pPr marL="507364" lvl="1" indent="-253682" algn="l">
                <a:lnSpc>
                  <a:spcPts val="3054"/>
                </a:lnSpc>
                <a:buFont typeface="Arial"/>
                <a:buChar char="•"/>
              </a:pPr>
              <a:r>
                <a:rPr lang="en-US" sz="2349" dirty="0" err="1">
                  <a:solidFill>
                    <a:srgbClr val="000000"/>
                  </a:solidFill>
                  <a:latin typeface="Muli"/>
                  <a:ea typeface="Muli"/>
                  <a:cs typeface="Muli"/>
                  <a:sym typeface="Muli"/>
                  <a:hlinkClick r:id="rId5" tooltip="https://docs.google.com/spreadsheets/d/1DUF2isFWsqVSYhbaACYtbgcLi_YjDqpE3GLQIVgkKQg/edit#gid=69851113"/>
                </a:rPr>
                <a:t>Triển</a:t>
              </a:r>
              <a:r>
                <a:rPr lang="en-US" sz="2349" dirty="0">
                  <a:solidFill>
                    <a:srgbClr val="000000"/>
                  </a:solidFill>
                  <a:latin typeface="Muli"/>
                  <a:ea typeface="Muli"/>
                  <a:cs typeface="Muli"/>
                  <a:sym typeface="Muli"/>
                  <a:hlinkClick r:id="rId5" tooltip="https://docs.google.com/spreadsheets/d/1DUF2isFWsqVSYhbaACYtbgcLi_YjDqpE3GLQIVgkKQg/edit#gid=69851113"/>
                </a:rPr>
                <a:t> </a:t>
              </a:r>
              <a:r>
                <a:rPr lang="en-US" sz="2349" dirty="0" err="1">
                  <a:solidFill>
                    <a:srgbClr val="000000"/>
                  </a:solidFill>
                  <a:latin typeface="Muli"/>
                  <a:ea typeface="Muli"/>
                  <a:cs typeface="Muli"/>
                  <a:sym typeface="Muli"/>
                  <a:hlinkClick r:id="rId5" tooltip="https://docs.google.com/spreadsheets/d/1DUF2isFWsqVSYhbaACYtbgcLi_YjDqpE3GLQIVgkKQg/edit#gid=69851113"/>
                </a:rPr>
                <a:t>khai</a:t>
              </a:r>
              <a:r>
                <a:rPr lang="en-US" sz="2349" dirty="0">
                  <a:solidFill>
                    <a:srgbClr val="000000"/>
                  </a:solidFill>
                  <a:latin typeface="Muli"/>
                  <a:ea typeface="Muli"/>
                  <a:cs typeface="Muli"/>
                  <a:sym typeface="Muli"/>
                  <a:hlinkClick r:id="rId5" tooltip="https://docs.google.com/spreadsheets/d/1DUF2isFWsqVSYhbaACYtbgcLi_YjDqpE3GLQIVgkKQg/edit#gid=69851113"/>
                </a:rPr>
                <a:t> </a:t>
              </a:r>
              <a:r>
                <a:rPr lang="en-US" sz="2349" dirty="0" err="1">
                  <a:solidFill>
                    <a:srgbClr val="000000"/>
                  </a:solidFill>
                  <a:latin typeface="Muli"/>
                  <a:ea typeface="Muli"/>
                  <a:cs typeface="Muli"/>
                  <a:sym typeface="Muli"/>
                  <a:hlinkClick r:id="rId5" tooltip="https://docs.google.com/spreadsheets/d/1DUF2isFWsqVSYhbaACYtbgcLi_YjDqpE3GLQIVgkKQg/edit#gid=69851113"/>
                </a:rPr>
                <a:t>qu</a:t>
              </a:r>
              <a:r>
                <a:rPr lang="en-US" sz="2349" dirty="0" err="1">
                  <a:solidFill>
                    <a:srgbClr val="000000"/>
                  </a:solidFill>
                  <a:latin typeface="Muli"/>
                  <a:ea typeface="Muli"/>
                  <a:cs typeface="Muli"/>
                  <a:sym typeface="Muli"/>
                  <a:hlinkClick r:id="rId5" tooltip="https://docs.google.com/spreadsheets/d/1DUF2isFWsqVSYhbaACYtbgcLi_YjDqpE3GLQIVgkKQg/edit#gid=69851113"/>
                </a:rPr>
                <a:t>y</a:t>
              </a:r>
              <a:r>
                <a:rPr lang="en-US" sz="2349" dirty="0">
                  <a:solidFill>
                    <a:srgbClr val="000000"/>
                  </a:solidFill>
                  <a:latin typeface="Muli"/>
                  <a:ea typeface="Muli"/>
                  <a:cs typeface="Muli"/>
                  <a:sym typeface="Muli"/>
                  <a:hlinkClick r:id="rId5" tooltip="https://docs.google.com/spreadsheets/d/1DUF2isFWsqVSYhbaACYtbgcLi_YjDqpE3GLQIVgkKQg/edit#gid=69851113"/>
                </a:rPr>
                <a:t> </a:t>
              </a:r>
              <a:r>
                <a:rPr lang="en-US" sz="2349" dirty="0" err="1">
                  <a:solidFill>
                    <a:srgbClr val="000000"/>
                  </a:solidFill>
                  <a:latin typeface="Muli"/>
                  <a:ea typeface="Muli"/>
                  <a:cs typeface="Muli"/>
                  <a:sym typeface="Muli"/>
                  <a:hlinkClick r:id="rId5" tooltip="https://docs.google.com/spreadsheets/d/1DUF2isFWsqVSYhbaACYtbgcLi_YjDqpE3GLQIVgkKQg/edit#gid=69851113"/>
                </a:rPr>
                <a:t>trình</a:t>
              </a:r>
              <a:r>
                <a:rPr lang="en-US" sz="2349" dirty="0">
                  <a:solidFill>
                    <a:srgbClr val="000000"/>
                  </a:solidFill>
                  <a:latin typeface="Muli"/>
                  <a:ea typeface="Muli"/>
                  <a:cs typeface="Muli"/>
                  <a:sym typeface="Muli"/>
                  <a:hlinkClick r:id="rId5" tooltip="https://docs.google.com/spreadsheets/d/1DUF2isFWsqVSYhbaACYtbgcLi_YjDqpE3GLQIVgkKQg/edit#gid=69851113"/>
                </a:rPr>
                <a:t> </a:t>
              </a:r>
              <a:r>
                <a:rPr lang="en-US" sz="2349" dirty="0" err="1">
                  <a:solidFill>
                    <a:srgbClr val="000000"/>
                  </a:solidFill>
                  <a:latin typeface="Muli"/>
                  <a:ea typeface="Muli"/>
                  <a:cs typeface="Muli"/>
                  <a:sym typeface="Muli"/>
                  <a:hlinkClick r:id="rId5" tooltip="https://docs.google.com/spreadsheets/d/1DUF2isFWsqVSYhbaACYtbgcLi_YjDqpE3GLQIVgkKQg/edit#gid=69851113"/>
                </a:rPr>
                <a:t>mở</a:t>
              </a:r>
              <a:r>
                <a:rPr lang="en-US" sz="2349" dirty="0">
                  <a:solidFill>
                    <a:srgbClr val="000000"/>
                  </a:solidFill>
                  <a:latin typeface="Muli"/>
                  <a:ea typeface="Muli"/>
                  <a:cs typeface="Muli"/>
                  <a:sym typeface="Muli"/>
                  <a:hlinkClick r:id="rId5" tooltip="https://docs.google.com/spreadsheets/d/1DUF2isFWsqVSYhbaACYtbgcLi_YjDqpE3GLQIVgkKQg/edit#gid=69851113"/>
                </a:rPr>
                <a:t> </a:t>
              </a:r>
              <a:r>
                <a:rPr lang="en-US" sz="2349" dirty="0" err="1">
                  <a:solidFill>
                    <a:srgbClr val="000000"/>
                  </a:solidFill>
                  <a:latin typeface="Muli"/>
                  <a:ea typeface="Muli"/>
                  <a:cs typeface="Muli"/>
                  <a:sym typeface="Muli"/>
                  <a:hlinkClick r:id="rId5" tooltip="https://docs.google.com/spreadsheets/d/1DUF2isFWsqVSYhbaACYtbgcLi_YjDqpE3GLQIVgkKQg/edit#gid=69851113"/>
                </a:rPr>
                <a:t>tài</a:t>
              </a:r>
              <a:r>
                <a:rPr lang="en-US" sz="2349" dirty="0">
                  <a:solidFill>
                    <a:srgbClr val="000000"/>
                  </a:solidFill>
                  <a:latin typeface="Muli"/>
                  <a:ea typeface="Muli"/>
                  <a:cs typeface="Muli"/>
                  <a:sym typeface="Muli"/>
                  <a:hlinkClick r:id="rId5" tooltip="https://docs.google.com/spreadsheets/d/1DUF2isFWsqVSYhbaACYtbgcLi_YjDqpE3GLQIVgkKQg/edit#gid=69851113"/>
                </a:rPr>
                <a:t> </a:t>
              </a:r>
              <a:r>
                <a:rPr lang="en-US" sz="2349" dirty="0" err="1">
                  <a:solidFill>
                    <a:srgbClr val="000000"/>
                  </a:solidFill>
                  <a:latin typeface="Muli"/>
                  <a:ea typeface="Muli"/>
                  <a:cs typeface="Muli"/>
                  <a:sym typeface="Muli"/>
                  <a:hlinkClick r:id="rId5" tooltip="https://docs.google.com/spreadsheets/d/1DUF2isFWsqVSYhbaACYtbgcLi_YjDqpE3GLQIVgkKQg/edit#gid=69851113"/>
                </a:rPr>
                <a:t>khoản</a:t>
              </a:r>
              <a:r>
                <a:rPr lang="en-US" sz="2349" dirty="0">
                  <a:solidFill>
                    <a:srgbClr val="000000"/>
                  </a:solidFill>
                  <a:latin typeface="Muli"/>
                  <a:ea typeface="Muli"/>
                  <a:cs typeface="Muli"/>
                  <a:sym typeface="Muli"/>
                  <a:hlinkClick r:id="rId5" tooltip="https://docs.google.com/spreadsheets/d/1DUF2isFWsqVSYhbaACYtbgcLi_YjDqpE3GLQIVgkKQg/edit#gid=69851113"/>
                </a:rPr>
                <a:t> </a:t>
              </a:r>
              <a:r>
                <a:rPr lang="en-US" sz="2349" dirty="0" err="1">
                  <a:solidFill>
                    <a:srgbClr val="000000"/>
                  </a:solidFill>
                  <a:latin typeface="Muli"/>
                  <a:ea typeface="Muli"/>
                  <a:cs typeface="Muli"/>
                  <a:sym typeface="Muli"/>
                  <a:hlinkClick r:id="rId5" tooltip="https://docs.google.com/spreadsheets/d/1DUF2isFWsqVSYhbaACYtbgcLi_YjDqpE3GLQIVgkKQg/edit#gid=69851113"/>
                </a:rPr>
                <a:t>trực</a:t>
              </a:r>
              <a:r>
                <a:rPr lang="en-US" sz="2349" dirty="0">
                  <a:solidFill>
                    <a:srgbClr val="000000"/>
                  </a:solidFill>
                  <a:latin typeface="Muli"/>
                  <a:ea typeface="Muli"/>
                  <a:cs typeface="Muli"/>
                  <a:sym typeface="Muli"/>
                  <a:hlinkClick r:id="rId5" tooltip="https://docs.google.com/spreadsheets/d/1DUF2isFWsqVSYhbaACYtbgcLi_YjDqpE3GLQIVgkKQg/edit#gid=69851113"/>
                </a:rPr>
                <a:t> </a:t>
              </a:r>
              <a:r>
                <a:rPr lang="en-US" sz="2349" dirty="0" err="1" smtClean="0">
                  <a:solidFill>
                    <a:srgbClr val="000000"/>
                  </a:solidFill>
                  <a:latin typeface="Muli"/>
                  <a:ea typeface="Muli"/>
                  <a:cs typeface="Muli"/>
                  <a:sym typeface="Muli"/>
                  <a:hlinkClick r:id="rId5" tooltip="https://docs.google.com/spreadsheets/d/1DUF2isFWsqVSYhbaACYtbgcLi_YjDqpE3GLQIVgkKQg/edit#gid=69851113"/>
                </a:rPr>
                <a:t>tuyến</a:t>
              </a:r>
              <a:r>
                <a:rPr lang="en-US" sz="2349" dirty="0" smtClean="0">
                  <a:solidFill>
                    <a:srgbClr val="000000"/>
                  </a:solidFill>
                  <a:latin typeface="Muli"/>
                  <a:ea typeface="Muli"/>
                  <a:cs typeface="Muli"/>
                  <a:sym typeface="Muli"/>
                  <a:hlinkClick r:id="rId5" tooltip="https://docs.google.com/spreadsheets/d/1DUF2isFWsqVSYhbaACYtbgcLi_YjDqpE3GLQIVgkKQg/edit#gid=69851113"/>
                </a:rPr>
                <a:t>.</a:t>
              </a:r>
              <a:endParaRPr lang="en-US" sz="2349" dirty="0">
                <a:solidFill>
                  <a:srgbClr val="000000"/>
                </a:solidFill>
                <a:latin typeface="Muli"/>
                <a:ea typeface="Muli"/>
                <a:cs typeface="Muli"/>
                <a:sym typeface="Muli"/>
                <a:hlinkClick r:id="rId5" tooltip="https://docs.google.com/spreadsheets/d/1DUF2isFWsqVSYhbaACYtbgcLi_YjDqpE3GLQIVgkKQg/edit#gid=69851113"/>
              </a:endParaRPr>
            </a:p>
            <a:p>
              <a:pPr algn="l">
                <a:lnSpc>
                  <a:spcPts val="3054"/>
                </a:lnSpc>
              </a:pPr>
              <a:r>
                <a:rPr lang="en-US" sz="2349" dirty="0">
                  <a:solidFill>
                    <a:srgbClr val="000000"/>
                  </a:solidFill>
                  <a:latin typeface="Muli"/>
                  <a:ea typeface="Muli"/>
                  <a:cs typeface="Muli"/>
                  <a:sym typeface="Muli"/>
                </a:rPr>
                <a:t>+ </a:t>
              </a:r>
              <a:r>
                <a:rPr lang="en-US" sz="2349" dirty="0" err="1">
                  <a:solidFill>
                    <a:srgbClr val="000000"/>
                  </a:solidFill>
                  <a:latin typeface="Muli"/>
                  <a:ea typeface="Muli"/>
                  <a:cs typeface="Muli"/>
                  <a:sym typeface="Muli"/>
                </a:rPr>
                <a:t>Tỷ</a:t>
              </a:r>
              <a:r>
                <a:rPr lang="en-US" sz="2349" dirty="0">
                  <a:solidFill>
                    <a:srgbClr val="000000"/>
                  </a:solidFill>
                  <a:latin typeface="Muli"/>
                  <a:ea typeface="Muli"/>
                  <a:cs typeface="Muli"/>
                  <a:sym typeface="Muli"/>
                </a:rPr>
                <a:t> </a:t>
              </a:r>
              <a:r>
                <a:rPr lang="en-US" sz="2349" dirty="0" err="1">
                  <a:solidFill>
                    <a:srgbClr val="000000"/>
                  </a:solidFill>
                  <a:latin typeface="Muli"/>
                  <a:ea typeface="Muli"/>
                  <a:cs typeface="Muli"/>
                  <a:sym typeface="Muli"/>
                </a:rPr>
                <a:t>lệ</a:t>
              </a:r>
              <a:r>
                <a:rPr lang="en-US" sz="2349" dirty="0">
                  <a:solidFill>
                    <a:srgbClr val="000000"/>
                  </a:solidFill>
                  <a:latin typeface="Muli"/>
                  <a:ea typeface="Muli"/>
                  <a:cs typeface="Muli"/>
                  <a:sym typeface="Muli"/>
                </a:rPr>
                <a:t> </a:t>
              </a:r>
              <a:r>
                <a:rPr lang="en-US" sz="2349" dirty="0" err="1">
                  <a:solidFill>
                    <a:srgbClr val="000000"/>
                  </a:solidFill>
                  <a:latin typeface="Muli"/>
                  <a:ea typeface="Muli"/>
                  <a:cs typeface="Muli"/>
                  <a:sym typeface="Muli"/>
                </a:rPr>
                <a:t>khách</a:t>
              </a:r>
              <a:r>
                <a:rPr lang="en-US" sz="2349" dirty="0">
                  <a:solidFill>
                    <a:srgbClr val="000000"/>
                  </a:solidFill>
                  <a:latin typeface="Muli"/>
                  <a:ea typeface="Muli"/>
                  <a:cs typeface="Muli"/>
                  <a:sym typeface="Muli"/>
                </a:rPr>
                <a:t> </a:t>
              </a:r>
              <a:r>
                <a:rPr lang="en-US" sz="2349" dirty="0" err="1">
                  <a:solidFill>
                    <a:srgbClr val="000000"/>
                  </a:solidFill>
                  <a:latin typeface="Muli"/>
                  <a:ea typeface="Muli"/>
                  <a:cs typeface="Muli"/>
                  <a:sym typeface="Muli"/>
                </a:rPr>
                <a:t>hàng</a:t>
              </a:r>
              <a:r>
                <a:rPr lang="en-US" sz="2349" dirty="0">
                  <a:solidFill>
                    <a:srgbClr val="000000"/>
                  </a:solidFill>
                  <a:latin typeface="Muli"/>
                  <a:ea typeface="Muli"/>
                  <a:cs typeface="Muli"/>
                  <a:sym typeface="Muli"/>
                </a:rPr>
                <a:t> </a:t>
              </a:r>
              <a:r>
                <a:rPr lang="en-US" sz="2349" dirty="0" err="1">
                  <a:solidFill>
                    <a:srgbClr val="000000"/>
                  </a:solidFill>
                  <a:latin typeface="Muli"/>
                  <a:ea typeface="Muli"/>
                  <a:cs typeface="Muli"/>
                  <a:sym typeface="Muli"/>
                </a:rPr>
                <a:t>tăng</a:t>
              </a:r>
              <a:r>
                <a:rPr lang="en-US" sz="2349" dirty="0">
                  <a:solidFill>
                    <a:srgbClr val="000000"/>
                  </a:solidFill>
                  <a:latin typeface="Muli"/>
                  <a:ea typeface="Muli"/>
                  <a:cs typeface="Muli"/>
                  <a:sym typeface="Muli"/>
                </a:rPr>
                <a:t> </a:t>
              </a:r>
              <a:r>
                <a:rPr lang="en-US" sz="2349" dirty="0" err="1">
                  <a:solidFill>
                    <a:srgbClr val="000000"/>
                  </a:solidFill>
                  <a:latin typeface="Muli"/>
                  <a:ea typeface="Muli"/>
                  <a:cs typeface="Muli"/>
                  <a:sym typeface="Muli"/>
                </a:rPr>
                <a:t>lên</a:t>
              </a:r>
              <a:r>
                <a:rPr lang="en-US" sz="2349" dirty="0">
                  <a:solidFill>
                    <a:srgbClr val="000000"/>
                  </a:solidFill>
                  <a:latin typeface="Muli"/>
                  <a:ea typeface="Muli"/>
                  <a:cs typeface="Muli"/>
                  <a:sym typeface="Muli"/>
                </a:rPr>
                <a:t> 27 </a:t>
              </a:r>
              <a:r>
                <a:rPr lang="en-US" sz="2349" dirty="0" err="1">
                  <a:solidFill>
                    <a:srgbClr val="000000"/>
                  </a:solidFill>
                  <a:latin typeface="Muli"/>
                  <a:ea typeface="Muli"/>
                  <a:cs typeface="Muli"/>
                  <a:sym typeface="Muli"/>
                </a:rPr>
                <a:t>Triệu</a:t>
              </a:r>
              <a:r>
                <a:rPr lang="en-US" sz="2349" dirty="0">
                  <a:solidFill>
                    <a:srgbClr val="000000"/>
                  </a:solidFill>
                  <a:latin typeface="Muli"/>
                  <a:ea typeface="Muli"/>
                  <a:cs typeface="Muli"/>
                  <a:sym typeface="Muli"/>
                </a:rPr>
                <a:t> </a:t>
              </a:r>
              <a:r>
                <a:rPr lang="en-US" sz="2349" dirty="0" err="1">
                  <a:solidFill>
                    <a:srgbClr val="000000"/>
                  </a:solidFill>
                  <a:latin typeface="Muli"/>
                  <a:ea typeface="Muli"/>
                  <a:cs typeface="Muli"/>
                  <a:sym typeface="Muli"/>
                </a:rPr>
                <a:t>khách</a:t>
              </a:r>
              <a:r>
                <a:rPr lang="en-US" sz="2349" dirty="0">
                  <a:solidFill>
                    <a:srgbClr val="000000"/>
                  </a:solidFill>
                  <a:latin typeface="Muli"/>
                  <a:ea typeface="Muli"/>
                  <a:cs typeface="Muli"/>
                  <a:sym typeface="Muli"/>
                </a:rPr>
                <a:t> </a:t>
              </a:r>
              <a:r>
                <a:rPr lang="en-US" sz="2349" dirty="0" err="1">
                  <a:solidFill>
                    <a:srgbClr val="000000"/>
                  </a:solidFill>
                  <a:latin typeface="Muli"/>
                  <a:ea typeface="Muli"/>
                  <a:cs typeface="Muli"/>
                  <a:sym typeface="Muli"/>
                </a:rPr>
                <a:t>hàng</a:t>
              </a:r>
              <a:r>
                <a:rPr lang="en-US" sz="2349" dirty="0">
                  <a:solidFill>
                    <a:srgbClr val="000000"/>
                  </a:solidFill>
                  <a:latin typeface="Muli"/>
                  <a:ea typeface="Muli"/>
                  <a:cs typeface="Muli"/>
                  <a:sym typeface="Muli"/>
                </a:rPr>
                <a:t> </a:t>
              </a:r>
              <a:r>
                <a:rPr lang="en-US" sz="2349" dirty="0" err="1">
                  <a:solidFill>
                    <a:srgbClr val="000000"/>
                  </a:solidFill>
                  <a:latin typeface="Muli"/>
                  <a:ea typeface="Muli"/>
                  <a:cs typeface="Muli"/>
                  <a:sym typeface="Muli"/>
                </a:rPr>
                <a:t>nhờ</a:t>
              </a:r>
              <a:r>
                <a:rPr lang="en-US" sz="2349" dirty="0">
                  <a:solidFill>
                    <a:srgbClr val="000000"/>
                  </a:solidFill>
                  <a:latin typeface="Muli"/>
                  <a:ea typeface="Muli"/>
                  <a:cs typeface="Muli"/>
                  <a:sym typeface="Muli"/>
                </a:rPr>
                <a:t> </a:t>
              </a:r>
              <a:r>
                <a:rPr lang="en-US" sz="2349" dirty="0" err="1">
                  <a:solidFill>
                    <a:srgbClr val="000000"/>
                  </a:solidFill>
                  <a:latin typeface="Muli"/>
                  <a:ea typeface="Muli"/>
                  <a:cs typeface="Muli"/>
                  <a:sym typeface="Muli"/>
                </a:rPr>
                <a:t>quy</a:t>
              </a:r>
              <a:r>
                <a:rPr lang="en-US" sz="2349" dirty="0">
                  <a:solidFill>
                    <a:srgbClr val="000000"/>
                  </a:solidFill>
                  <a:latin typeface="Muli"/>
                  <a:ea typeface="Muli"/>
                  <a:cs typeface="Muli"/>
                  <a:sym typeface="Muli"/>
                </a:rPr>
                <a:t> </a:t>
              </a:r>
              <a:r>
                <a:rPr lang="en-US" sz="2349" dirty="0" err="1">
                  <a:solidFill>
                    <a:srgbClr val="000000"/>
                  </a:solidFill>
                  <a:latin typeface="Muli"/>
                  <a:ea typeface="Muli"/>
                  <a:cs typeface="Muli"/>
                  <a:sym typeface="Muli"/>
                </a:rPr>
                <a:t>trình</a:t>
              </a:r>
              <a:r>
                <a:rPr lang="en-US" sz="2349" dirty="0">
                  <a:solidFill>
                    <a:srgbClr val="000000"/>
                  </a:solidFill>
                  <a:latin typeface="Muli"/>
                  <a:ea typeface="Muli"/>
                  <a:cs typeface="Muli"/>
                  <a:sym typeface="Muli"/>
                </a:rPr>
                <a:t> </a:t>
              </a:r>
              <a:r>
                <a:rPr lang="en-US" sz="2349" dirty="0" err="1">
                  <a:solidFill>
                    <a:srgbClr val="000000"/>
                  </a:solidFill>
                  <a:latin typeface="Muli"/>
                  <a:ea typeface="Muli"/>
                  <a:cs typeface="Muli"/>
                  <a:sym typeface="Muli"/>
                </a:rPr>
                <a:t>đơn</a:t>
              </a:r>
              <a:r>
                <a:rPr lang="en-US" sz="2349" dirty="0">
                  <a:solidFill>
                    <a:srgbClr val="000000"/>
                  </a:solidFill>
                  <a:latin typeface="Muli"/>
                  <a:ea typeface="Muli"/>
                  <a:cs typeface="Muli"/>
                  <a:sym typeface="Muli"/>
                </a:rPr>
                <a:t> </a:t>
              </a:r>
              <a:r>
                <a:rPr lang="en-US" sz="2349" dirty="0" err="1">
                  <a:solidFill>
                    <a:srgbClr val="000000"/>
                  </a:solidFill>
                  <a:latin typeface="Muli"/>
                  <a:ea typeface="Muli"/>
                  <a:cs typeface="Muli"/>
                  <a:sym typeface="Muli"/>
                </a:rPr>
                <a:t>giản</a:t>
              </a:r>
              <a:r>
                <a:rPr lang="en-US" sz="2349" dirty="0">
                  <a:solidFill>
                    <a:srgbClr val="000000"/>
                  </a:solidFill>
                  <a:latin typeface="Muli"/>
                  <a:ea typeface="Muli"/>
                  <a:cs typeface="Muli"/>
                  <a:sym typeface="Muli"/>
                </a:rPr>
                <a:t> . </a:t>
              </a:r>
              <a:r>
                <a:rPr lang="en-US" sz="2349" dirty="0" err="1">
                  <a:solidFill>
                    <a:srgbClr val="000000"/>
                  </a:solidFill>
                  <a:latin typeface="Muli"/>
                  <a:ea typeface="Muli"/>
                  <a:cs typeface="Muli"/>
                  <a:sym typeface="Muli"/>
                </a:rPr>
                <a:t>Nhờ</a:t>
              </a:r>
              <a:r>
                <a:rPr lang="en-US" sz="2349" dirty="0">
                  <a:solidFill>
                    <a:srgbClr val="000000"/>
                  </a:solidFill>
                  <a:latin typeface="Muli"/>
                  <a:ea typeface="Muli"/>
                  <a:cs typeface="Muli"/>
                  <a:sym typeface="Muli"/>
                </a:rPr>
                <a:t> </a:t>
              </a:r>
              <a:r>
                <a:rPr lang="en-US" sz="2349" dirty="0" err="1">
                  <a:solidFill>
                    <a:srgbClr val="000000"/>
                  </a:solidFill>
                  <a:latin typeface="Muli"/>
                  <a:ea typeface="Muli"/>
                  <a:cs typeface="Muli"/>
                  <a:sym typeface="Muli"/>
                </a:rPr>
                <a:t>đó</a:t>
              </a:r>
              <a:r>
                <a:rPr lang="en-US" sz="2349" dirty="0">
                  <a:solidFill>
                    <a:srgbClr val="000000"/>
                  </a:solidFill>
                  <a:latin typeface="Muli"/>
                  <a:ea typeface="Muli"/>
                  <a:cs typeface="Muli"/>
                  <a:sym typeface="Muli"/>
                </a:rPr>
                <a:t> </a:t>
              </a:r>
              <a:r>
                <a:rPr lang="en-US" sz="2349" dirty="0" err="1">
                  <a:solidFill>
                    <a:srgbClr val="000000"/>
                  </a:solidFill>
                  <a:latin typeface="Muli"/>
                  <a:ea typeface="Muli"/>
                  <a:cs typeface="Muli"/>
                  <a:sym typeface="Muli"/>
                </a:rPr>
                <a:t>tổng</a:t>
              </a:r>
              <a:r>
                <a:rPr lang="en-US" sz="2349" dirty="0">
                  <a:solidFill>
                    <a:srgbClr val="000000"/>
                  </a:solidFill>
                  <a:latin typeface="Muli"/>
                  <a:ea typeface="Muli"/>
                  <a:cs typeface="Muli"/>
                  <a:sym typeface="Muli"/>
                </a:rPr>
                <a:t> </a:t>
              </a:r>
              <a:r>
                <a:rPr lang="en-US" sz="2349" dirty="0" err="1">
                  <a:solidFill>
                    <a:srgbClr val="000000"/>
                  </a:solidFill>
                  <a:latin typeface="Muli"/>
                  <a:ea typeface="Muli"/>
                  <a:cs typeface="Muli"/>
                  <a:sym typeface="Muli"/>
                </a:rPr>
                <a:t>tài</a:t>
              </a:r>
              <a:r>
                <a:rPr lang="en-US" sz="2349" dirty="0">
                  <a:solidFill>
                    <a:srgbClr val="000000"/>
                  </a:solidFill>
                  <a:latin typeface="Muli"/>
                  <a:ea typeface="Muli"/>
                  <a:cs typeface="Muli"/>
                  <a:sym typeface="Muli"/>
                </a:rPr>
                <a:t> </a:t>
              </a:r>
              <a:r>
                <a:rPr lang="en-US" sz="2349" dirty="0" err="1">
                  <a:solidFill>
                    <a:srgbClr val="000000"/>
                  </a:solidFill>
                  <a:latin typeface="Muli"/>
                  <a:ea typeface="Muli"/>
                  <a:cs typeface="Muli"/>
                  <a:sym typeface="Muli"/>
                </a:rPr>
                <a:t>sản</a:t>
              </a:r>
              <a:r>
                <a:rPr lang="en-US" sz="2349" dirty="0">
                  <a:solidFill>
                    <a:srgbClr val="000000"/>
                  </a:solidFill>
                  <a:latin typeface="Muli"/>
                  <a:ea typeface="Muli"/>
                  <a:cs typeface="Muli"/>
                  <a:sym typeface="Muli"/>
                </a:rPr>
                <a:t> MB </a:t>
              </a:r>
              <a:r>
                <a:rPr lang="en-US" sz="2349" dirty="0" err="1">
                  <a:solidFill>
                    <a:srgbClr val="000000"/>
                  </a:solidFill>
                  <a:latin typeface="Muli"/>
                  <a:ea typeface="Muli"/>
                  <a:cs typeface="Muli"/>
                  <a:sym typeface="Muli"/>
                </a:rPr>
                <a:t>tăng</a:t>
              </a:r>
              <a:r>
                <a:rPr lang="en-US" sz="2349" dirty="0">
                  <a:solidFill>
                    <a:srgbClr val="000000"/>
                  </a:solidFill>
                  <a:latin typeface="Muli"/>
                  <a:ea typeface="Muli"/>
                  <a:cs typeface="Muli"/>
                  <a:sym typeface="Muli"/>
                </a:rPr>
                <a:t> </a:t>
              </a:r>
              <a:r>
                <a:rPr lang="en-US" sz="2349" dirty="0" err="1">
                  <a:solidFill>
                    <a:srgbClr val="000000"/>
                  </a:solidFill>
                  <a:latin typeface="Muli"/>
                  <a:ea typeface="Muli"/>
                  <a:cs typeface="Muli"/>
                  <a:sym typeface="Muli"/>
                </a:rPr>
                <a:t>trưởng</a:t>
              </a:r>
              <a:r>
                <a:rPr lang="en-US" sz="2349" dirty="0">
                  <a:solidFill>
                    <a:srgbClr val="000000"/>
                  </a:solidFill>
                  <a:latin typeface="Muli"/>
                  <a:ea typeface="Muli"/>
                  <a:cs typeface="Muli"/>
                  <a:sym typeface="Muli"/>
                </a:rPr>
                <a:t> </a:t>
              </a:r>
              <a:r>
                <a:rPr lang="en-US" sz="2349" dirty="0" err="1">
                  <a:solidFill>
                    <a:srgbClr val="000000"/>
                  </a:solidFill>
                  <a:latin typeface="Muli"/>
                  <a:ea typeface="Muli"/>
                  <a:cs typeface="Muli"/>
                  <a:sym typeface="Muli"/>
                </a:rPr>
                <a:t>hơn</a:t>
              </a:r>
              <a:r>
                <a:rPr lang="en-US" sz="2349" dirty="0">
                  <a:solidFill>
                    <a:srgbClr val="000000"/>
                  </a:solidFill>
                  <a:latin typeface="Muli"/>
                  <a:ea typeface="Muli"/>
                  <a:cs typeface="Muli"/>
                  <a:sym typeface="Muli"/>
                </a:rPr>
                <a:t> 40,1% </a:t>
              </a:r>
            </a:p>
            <a:p>
              <a:pPr algn="l">
                <a:lnSpc>
                  <a:spcPts val="3054"/>
                </a:lnSpc>
              </a:pPr>
              <a:endParaRPr lang="en-US" sz="2349" dirty="0">
                <a:solidFill>
                  <a:srgbClr val="000000"/>
                </a:solidFill>
                <a:latin typeface="Muli"/>
                <a:ea typeface="Muli"/>
                <a:cs typeface="Muli"/>
                <a:sym typeface="Muli"/>
              </a:endParaRPr>
            </a:p>
          </p:txBody>
        </p:sp>
      </p:grpSp>
      <p:grpSp>
        <p:nvGrpSpPr>
          <p:cNvPr id="11" name="Group 11"/>
          <p:cNvGrpSpPr/>
          <p:nvPr/>
        </p:nvGrpSpPr>
        <p:grpSpPr>
          <a:xfrm>
            <a:off x="1028700" y="9359366"/>
            <a:ext cx="3560862" cy="483999"/>
            <a:chOff x="0" y="0"/>
            <a:chExt cx="4747816" cy="645332"/>
          </a:xfrm>
        </p:grpSpPr>
        <p:sp>
          <p:nvSpPr>
            <p:cNvPr id="12" name="AutoShape 12"/>
            <p:cNvSpPr/>
            <p:nvPr/>
          </p:nvSpPr>
          <p:spPr>
            <a:xfrm>
              <a:off x="0" y="0"/>
              <a:ext cx="4747816" cy="645332"/>
            </a:xfrm>
            <a:prstGeom prst="rect">
              <a:avLst/>
            </a:prstGeom>
            <a:solidFill>
              <a:srgbClr val="F24300"/>
            </a:solidFill>
          </p:spPr>
        </p:sp>
        <p:sp>
          <p:nvSpPr>
            <p:cNvPr id="13" name="TextBox 13"/>
            <p:cNvSpPr txBox="1"/>
            <p:nvPr/>
          </p:nvSpPr>
          <p:spPr>
            <a:xfrm>
              <a:off x="331396" y="173654"/>
              <a:ext cx="4222041" cy="278975"/>
            </a:xfrm>
            <a:prstGeom prst="rect">
              <a:avLst/>
            </a:prstGeom>
          </p:spPr>
          <p:txBody>
            <a:bodyPr lIns="0" tIns="0" rIns="0" bIns="0" rtlCol="0" anchor="t">
              <a:spAutoFit/>
            </a:bodyPr>
            <a:lstStyle/>
            <a:p>
              <a:pPr algn="ctr">
                <a:lnSpc>
                  <a:spcPts val="1855"/>
                </a:lnSpc>
                <a:spcBef>
                  <a:spcPct val="0"/>
                </a:spcBef>
              </a:pPr>
              <a:r>
                <a:rPr lang="en-US" sz="1325" b="1">
                  <a:solidFill>
                    <a:srgbClr val="FFFFFF"/>
                  </a:solidFill>
                  <a:latin typeface="Muli Bold"/>
                  <a:ea typeface="Muli Bold"/>
                  <a:cs typeface="Muli Bold"/>
                  <a:sym typeface="Muli Bold"/>
                  <a:hlinkClick r:id="rId6" action="ppaction://hlinksldjump"/>
                </a:rPr>
                <a:t>QUAY LẠI TRANG CHƯƠNG TRÌNH</a:t>
              </a:r>
            </a:p>
          </p:txBody>
        </p:sp>
      </p:grpSp>
    </p:spTree>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95818" y="3287954"/>
            <a:ext cx="11384238" cy="9252281"/>
          </a:xfrm>
          <a:custGeom>
            <a:avLst/>
            <a:gdLst/>
            <a:ahLst/>
            <a:cxnLst/>
            <a:rect l="l" t="t" r="r" b="b"/>
            <a:pathLst>
              <a:path w="11384238" h="9252281">
                <a:moveTo>
                  <a:pt x="0" y="0"/>
                </a:moveTo>
                <a:lnTo>
                  <a:pt x="11384238" y="0"/>
                </a:lnTo>
                <a:lnTo>
                  <a:pt x="11384238" y="9252280"/>
                </a:lnTo>
                <a:lnTo>
                  <a:pt x="0" y="925228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aphicFrame>
        <p:nvGraphicFramePr>
          <p:cNvPr id="3" name="Table 3"/>
          <p:cNvGraphicFramePr>
            <a:graphicFrameLocks noGrp="1"/>
          </p:cNvGraphicFramePr>
          <p:nvPr/>
        </p:nvGraphicFramePr>
        <p:xfrm>
          <a:off x="1028700" y="2973476"/>
          <a:ext cx="16230600" cy="4951424"/>
        </p:xfrm>
        <a:graphic>
          <a:graphicData uri="http://schemas.openxmlformats.org/drawingml/2006/table">
            <a:tbl>
              <a:tblPr/>
              <a:tblGrid>
                <a:gridCol w="4057650">
                  <a:extLst>
                    <a:ext uri="{9D8B030D-6E8A-4147-A177-3AD203B41FA5}">
                      <a16:colId xmlns:a16="http://schemas.microsoft.com/office/drawing/2014/main" val="20000"/>
                    </a:ext>
                  </a:extLst>
                </a:gridCol>
                <a:gridCol w="4057650">
                  <a:extLst>
                    <a:ext uri="{9D8B030D-6E8A-4147-A177-3AD203B41FA5}">
                      <a16:colId xmlns:a16="http://schemas.microsoft.com/office/drawing/2014/main" val="20001"/>
                    </a:ext>
                  </a:extLst>
                </a:gridCol>
                <a:gridCol w="4057650">
                  <a:extLst>
                    <a:ext uri="{9D8B030D-6E8A-4147-A177-3AD203B41FA5}">
                      <a16:colId xmlns:a16="http://schemas.microsoft.com/office/drawing/2014/main" val="20002"/>
                    </a:ext>
                  </a:extLst>
                </a:gridCol>
                <a:gridCol w="4057650">
                  <a:extLst>
                    <a:ext uri="{9D8B030D-6E8A-4147-A177-3AD203B41FA5}">
                      <a16:colId xmlns:a16="http://schemas.microsoft.com/office/drawing/2014/main" val="20003"/>
                    </a:ext>
                  </a:extLst>
                </a:gridCol>
              </a:tblGrid>
              <a:tr h="1092963">
                <a:tc>
                  <a:txBody>
                    <a:bodyPr/>
                    <a:lstStyle/>
                    <a:p>
                      <a:pPr algn="ctr">
                        <a:lnSpc>
                          <a:spcPts val="3079"/>
                        </a:lnSpc>
                        <a:defRPr/>
                      </a:pPr>
                      <a:endParaRPr lang="en-US" sz="1100" dirty="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F4F4"/>
                    </a:solidFill>
                  </a:tcPr>
                </a:tc>
                <a:tc>
                  <a:txBody>
                    <a:bodyPr/>
                    <a:lstStyle/>
                    <a:p>
                      <a:pPr algn="l">
                        <a:lnSpc>
                          <a:spcPts val="2380"/>
                        </a:lnSpc>
                        <a:defRPr/>
                      </a:pPr>
                      <a:r>
                        <a:rPr lang="en-US" sz="1700">
                          <a:solidFill>
                            <a:srgbClr val="000000"/>
                          </a:solidFill>
                          <a:latin typeface="Muli"/>
                          <a:ea typeface="Muli"/>
                          <a:cs typeface="Muli"/>
                          <a:sym typeface="Muli"/>
                        </a:rPr>
                        <a:t>Những lo ngại về quyền riêng tư</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lnSpc>
                          <a:spcPts val="2380"/>
                        </a:lnSpc>
                        <a:defRPr/>
                      </a:pPr>
                      <a:r>
                        <a:rPr lang="en-US" sz="1700">
                          <a:solidFill>
                            <a:srgbClr val="000000"/>
                          </a:solidFill>
                          <a:latin typeface="Muli"/>
                          <a:ea typeface="Muli"/>
                          <a:cs typeface="Muli"/>
                          <a:sym typeface="Muli"/>
                        </a:rPr>
                        <a:t>Khó khăn trong một số hoàn cảnh cụ thể</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lnSpc>
                          <a:spcPts val="2380"/>
                        </a:lnSpc>
                        <a:defRPr/>
                      </a:pPr>
                      <a:r>
                        <a:rPr lang="en-US" sz="1700">
                          <a:solidFill>
                            <a:srgbClr val="000000"/>
                          </a:solidFill>
                          <a:latin typeface="Muli"/>
                          <a:ea typeface="Muli"/>
                          <a:cs typeface="Muli"/>
                          <a:sym typeface="Muli"/>
                        </a:rPr>
                        <a:t>Giả mạo khuôn mặt và mạo danh</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782370">
                <a:tc>
                  <a:txBody>
                    <a:bodyPr/>
                    <a:lstStyle/>
                    <a:p>
                      <a:pPr algn="ctr">
                        <a:lnSpc>
                          <a:spcPts val="3079"/>
                        </a:lnSpc>
                        <a:defRPr/>
                      </a:pPr>
                      <a:r>
                        <a:rPr lang="en-US" sz="2199" b="1">
                          <a:solidFill>
                            <a:srgbClr val="000000"/>
                          </a:solidFill>
                          <a:latin typeface="Muli Bold"/>
                          <a:ea typeface="Muli Bold"/>
                          <a:cs typeface="Muli Bold"/>
                          <a:sym typeface="Muli Bold"/>
                        </a:rPr>
                        <a:t>Hạn Chế</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F4F4"/>
                    </a:solidFill>
                  </a:tcPr>
                </a:tc>
                <a:tc>
                  <a:txBody>
                    <a:bodyPr/>
                    <a:lstStyle/>
                    <a:p>
                      <a:pPr algn="l">
                        <a:lnSpc>
                          <a:spcPts val="2380"/>
                        </a:lnSpc>
                        <a:defRPr/>
                      </a:pPr>
                      <a:r>
                        <a:rPr lang="en-US" sz="1700">
                          <a:solidFill>
                            <a:srgbClr val="000000"/>
                          </a:solidFill>
                          <a:latin typeface="Muli"/>
                          <a:ea typeface="Muli"/>
                          <a:cs typeface="Muli"/>
                          <a:sym typeface="Muli"/>
                        </a:rPr>
                        <a:t>Để có thể sử dụng công nghệ nhận dạng khuôn mặt, dữ liệu sinh trắc học cần phải được thu thập, lưu trữ và phân tích.</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lnSpc>
                          <a:spcPts val="2380"/>
                        </a:lnSpc>
                        <a:defRPr/>
                      </a:pPr>
                      <a:r>
                        <a:rPr lang="en-US" sz="1700">
                          <a:solidFill>
                            <a:srgbClr val="000000"/>
                          </a:solidFill>
                          <a:latin typeface="Muli"/>
                          <a:ea typeface="Muli"/>
                          <a:cs typeface="Muli"/>
                          <a:sym typeface="Muli"/>
                        </a:rPr>
                        <a:t>Hệ thống nhận diện khuôn mặt đôi khi sẽ gặp khó khăn trước sự thay đổi về ánh sáng, góc độ và biểu cảm khuôn mặt.</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lnSpc>
                          <a:spcPts val="2380"/>
                        </a:lnSpc>
                        <a:defRPr/>
                      </a:pPr>
                      <a:r>
                        <a:rPr lang="en-US" sz="1700">
                          <a:solidFill>
                            <a:srgbClr val="000000"/>
                          </a:solidFill>
                          <a:latin typeface="Muli"/>
                          <a:ea typeface="Muli"/>
                          <a:cs typeface="Muli"/>
                          <a:sym typeface="Muli"/>
                        </a:rPr>
                        <a:t>Hệ thống nhận diện khuôn mặt, tuy tinh vi, nhưng có thể bị đánh lừa.</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076091">
                <a:tc>
                  <a:txBody>
                    <a:bodyPr/>
                    <a:lstStyle/>
                    <a:p>
                      <a:pPr algn="ctr">
                        <a:lnSpc>
                          <a:spcPts val="3079"/>
                        </a:lnSpc>
                        <a:defRPr/>
                      </a:pPr>
                      <a:r>
                        <a:rPr lang="en-US" sz="2199" b="1">
                          <a:solidFill>
                            <a:srgbClr val="000000"/>
                          </a:solidFill>
                          <a:latin typeface="Muli Bold"/>
                          <a:ea typeface="Muli Bold"/>
                          <a:cs typeface="Muli Bold"/>
                          <a:sym typeface="Muli Bold"/>
                        </a:rPr>
                        <a:t>Giải Pháp</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F4F4"/>
                    </a:solidFill>
                  </a:tcPr>
                </a:tc>
                <a:tc>
                  <a:txBody>
                    <a:bodyPr/>
                    <a:lstStyle/>
                    <a:p>
                      <a:pPr algn="l">
                        <a:lnSpc>
                          <a:spcPts val="2380"/>
                        </a:lnSpc>
                        <a:defRPr/>
                      </a:pPr>
                      <a:r>
                        <a:rPr lang="en-US" sz="1700">
                          <a:solidFill>
                            <a:srgbClr val="000000"/>
                          </a:solidFill>
                          <a:latin typeface="Muli"/>
                          <a:ea typeface="Muli"/>
                          <a:cs typeface="Muli"/>
                          <a:sym typeface="Muli"/>
                        </a:rPr>
                        <a:t>Những lo ngại này có thể được giảm thiểu bằng cách sử dụng công nghệ có trách nhiệm ,chính sách minh bạch,và hành lang pháp lý để bảo vệ quyền riêng tư của từng cá nhân.</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lnSpc>
                          <a:spcPts val="2380"/>
                        </a:lnSpc>
                        <a:defRPr/>
                      </a:pPr>
                      <a:r>
                        <a:rPr lang="en-US" sz="1700">
                          <a:solidFill>
                            <a:srgbClr val="000000"/>
                          </a:solidFill>
                          <a:latin typeface="Muli"/>
                          <a:ea typeface="Muli"/>
                          <a:cs typeface="Muli"/>
                          <a:sym typeface="Muli"/>
                        </a:rPr>
                        <a:t>Ứng dụng hệ thống sinh trắc học đa phương thức .</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lnSpc>
                          <a:spcPts val="2380"/>
                        </a:lnSpc>
                        <a:defRPr/>
                      </a:pPr>
                      <a:r>
                        <a:rPr lang="en-US" sz="1700" dirty="0" err="1">
                          <a:solidFill>
                            <a:srgbClr val="000000"/>
                          </a:solidFill>
                          <a:latin typeface="Muli"/>
                          <a:ea typeface="Muli"/>
                          <a:cs typeface="Muli"/>
                          <a:sym typeface="Muli"/>
                        </a:rPr>
                        <a:t>Những</a:t>
                      </a:r>
                      <a:r>
                        <a:rPr lang="en-US" sz="1700" dirty="0">
                          <a:solidFill>
                            <a:srgbClr val="000000"/>
                          </a:solidFill>
                          <a:latin typeface="Muli"/>
                          <a:ea typeface="Muli"/>
                          <a:cs typeface="Muli"/>
                          <a:sym typeface="Muli"/>
                        </a:rPr>
                        <a:t> </a:t>
                      </a:r>
                      <a:r>
                        <a:rPr lang="en-US" sz="1700" dirty="0" err="1">
                          <a:solidFill>
                            <a:srgbClr val="000000"/>
                          </a:solidFill>
                          <a:latin typeface="Muli"/>
                          <a:ea typeface="Muli"/>
                          <a:cs typeface="Muli"/>
                          <a:sym typeface="Muli"/>
                        </a:rPr>
                        <a:t>rủi</a:t>
                      </a:r>
                      <a:r>
                        <a:rPr lang="en-US" sz="1700" dirty="0">
                          <a:solidFill>
                            <a:srgbClr val="000000"/>
                          </a:solidFill>
                          <a:latin typeface="Muli"/>
                          <a:ea typeface="Muli"/>
                          <a:cs typeface="Muli"/>
                          <a:sym typeface="Muli"/>
                        </a:rPr>
                        <a:t> </a:t>
                      </a:r>
                      <a:r>
                        <a:rPr lang="en-US" sz="1700" dirty="0" err="1">
                          <a:solidFill>
                            <a:srgbClr val="000000"/>
                          </a:solidFill>
                          <a:latin typeface="Muli"/>
                          <a:ea typeface="Muli"/>
                          <a:cs typeface="Muli"/>
                          <a:sym typeface="Muli"/>
                        </a:rPr>
                        <a:t>ro</a:t>
                      </a:r>
                      <a:r>
                        <a:rPr lang="en-US" sz="1700" dirty="0">
                          <a:solidFill>
                            <a:srgbClr val="000000"/>
                          </a:solidFill>
                          <a:latin typeface="Muli"/>
                          <a:ea typeface="Muli"/>
                          <a:cs typeface="Muli"/>
                          <a:sym typeface="Muli"/>
                        </a:rPr>
                        <a:t> </a:t>
                      </a:r>
                      <a:r>
                        <a:rPr lang="en-US" sz="1700" dirty="0" err="1">
                          <a:solidFill>
                            <a:srgbClr val="000000"/>
                          </a:solidFill>
                          <a:latin typeface="Muli"/>
                          <a:ea typeface="Muli"/>
                          <a:cs typeface="Muli"/>
                          <a:sym typeface="Muli"/>
                        </a:rPr>
                        <a:t>này</a:t>
                      </a:r>
                      <a:r>
                        <a:rPr lang="en-US" sz="1700" dirty="0">
                          <a:solidFill>
                            <a:srgbClr val="000000"/>
                          </a:solidFill>
                          <a:latin typeface="Muli"/>
                          <a:ea typeface="Muli"/>
                          <a:cs typeface="Muli"/>
                          <a:sym typeface="Muli"/>
                        </a:rPr>
                        <a:t> </a:t>
                      </a:r>
                      <a:r>
                        <a:rPr lang="en-US" sz="1700" dirty="0" err="1">
                          <a:solidFill>
                            <a:srgbClr val="000000"/>
                          </a:solidFill>
                          <a:latin typeface="Muli"/>
                          <a:ea typeface="Muli"/>
                          <a:cs typeface="Muli"/>
                          <a:sym typeface="Muli"/>
                        </a:rPr>
                        <a:t>được</a:t>
                      </a:r>
                      <a:r>
                        <a:rPr lang="en-US" sz="1700" dirty="0">
                          <a:solidFill>
                            <a:srgbClr val="000000"/>
                          </a:solidFill>
                          <a:latin typeface="Muli"/>
                          <a:ea typeface="Muli"/>
                          <a:cs typeface="Muli"/>
                          <a:sym typeface="Muli"/>
                        </a:rPr>
                        <a:t> </a:t>
                      </a:r>
                      <a:r>
                        <a:rPr lang="en-US" sz="1700" dirty="0" err="1">
                          <a:solidFill>
                            <a:srgbClr val="000000"/>
                          </a:solidFill>
                          <a:latin typeface="Muli"/>
                          <a:ea typeface="Muli"/>
                          <a:cs typeface="Muli"/>
                          <a:sym typeface="Muli"/>
                        </a:rPr>
                        <a:t>giảm</a:t>
                      </a:r>
                      <a:r>
                        <a:rPr lang="en-US" sz="1700" dirty="0">
                          <a:solidFill>
                            <a:srgbClr val="000000"/>
                          </a:solidFill>
                          <a:latin typeface="Muli"/>
                          <a:ea typeface="Muli"/>
                          <a:cs typeface="Muli"/>
                          <a:sym typeface="Muli"/>
                        </a:rPr>
                        <a:t> </a:t>
                      </a:r>
                      <a:r>
                        <a:rPr lang="en-US" sz="1700" dirty="0" err="1">
                          <a:solidFill>
                            <a:srgbClr val="000000"/>
                          </a:solidFill>
                          <a:latin typeface="Muli"/>
                          <a:ea typeface="Muli"/>
                          <a:cs typeface="Muli"/>
                          <a:sym typeface="Muli"/>
                        </a:rPr>
                        <a:t>thiểu</a:t>
                      </a:r>
                      <a:r>
                        <a:rPr lang="en-US" sz="1700" dirty="0">
                          <a:solidFill>
                            <a:srgbClr val="000000"/>
                          </a:solidFill>
                          <a:latin typeface="Muli"/>
                          <a:ea typeface="Muli"/>
                          <a:cs typeface="Muli"/>
                          <a:sym typeface="Muli"/>
                        </a:rPr>
                        <a:t> </a:t>
                      </a:r>
                      <a:r>
                        <a:rPr lang="en-US" sz="1700" dirty="0" err="1">
                          <a:solidFill>
                            <a:srgbClr val="000000"/>
                          </a:solidFill>
                          <a:latin typeface="Muli"/>
                          <a:ea typeface="Muli"/>
                          <a:cs typeface="Muli"/>
                          <a:sym typeface="Muli"/>
                        </a:rPr>
                        <a:t>đáng</a:t>
                      </a:r>
                      <a:r>
                        <a:rPr lang="en-US" sz="1700" dirty="0">
                          <a:solidFill>
                            <a:srgbClr val="000000"/>
                          </a:solidFill>
                          <a:latin typeface="Muli"/>
                          <a:ea typeface="Muli"/>
                          <a:cs typeface="Muli"/>
                          <a:sym typeface="Muli"/>
                        </a:rPr>
                        <a:t> </a:t>
                      </a:r>
                      <a:r>
                        <a:rPr lang="en-US" sz="1700" dirty="0" err="1">
                          <a:solidFill>
                            <a:srgbClr val="000000"/>
                          </a:solidFill>
                          <a:latin typeface="Muli"/>
                          <a:ea typeface="Muli"/>
                          <a:cs typeface="Muli"/>
                          <a:sym typeface="Muli"/>
                        </a:rPr>
                        <a:t>kể</a:t>
                      </a:r>
                      <a:r>
                        <a:rPr lang="en-US" sz="1700" dirty="0">
                          <a:solidFill>
                            <a:srgbClr val="000000"/>
                          </a:solidFill>
                          <a:latin typeface="Muli"/>
                          <a:ea typeface="Muli"/>
                          <a:cs typeface="Muli"/>
                          <a:sym typeface="Muli"/>
                        </a:rPr>
                        <a:t> </a:t>
                      </a:r>
                      <a:r>
                        <a:rPr lang="en-US" sz="1700" dirty="0" err="1">
                          <a:solidFill>
                            <a:srgbClr val="000000"/>
                          </a:solidFill>
                          <a:latin typeface="Muli"/>
                          <a:ea typeface="Muli"/>
                          <a:cs typeface="Muli"/>
                          <a:sym typeface="Muli"/>
                        </a:rPr>
                        <a:t>nhờ</a:t>
                      </a:r>
                      <a:r>
                        <a:rPr lang="en-US" sz="1700" dirty="0">
                          <a:solidFill>
                            <a:srgbClr val="000000"/>
                          </a:solidFill>
                          <a:latin typeface="Muli"/>
                          <a:ea typeface="Muli"/>
                          <a:cs typeface="Muli"/>
                          <a:sym typeface="Muli"/>
                        </a:rPr>
                        <a:t> </a:t>
                      </a:r>
                      <a:r>
                        <a:rPr lang="en-US" sz="1700" dirty="0" err="1">
                          <a:solidFill>
                            <a:srgbClr val="000000"/>
                          </a:solidFill>
                          <a:latin typeface="Muli"/>
                          <a:ea typeface="Muli"/>
                          <a:cs typeface="Muli"/>
                          <a:sym typeface="Muli"/>
                        </a:rPr>
                        <a:t>các</a:t>
                      </a:r>
                      <a:r>
                        <a:rPr lang="en-US" sz="1700" dirty="0">
                          <a:solidFill>
                            <a:srgbClr val="000000"/>
                          </a:solidFill>
                          <a:latin typeface="Muli"/>
                          <a:ea typeface="Muli"/>
                          <a:cs typeface="Muli"/>
                          <a:sym typeface="Muli"/>
                        </a:rPr>
                        <a:t> </a:t>
                      </a:r>
                      <a:r>
                        <a:rPr lang="en-US" sz="1700" dirty="0" err="1">
                          <a:solidFill>
                            <a:srgbClr val="000000"/>
                          </a:solidFill>
                          <a:latin typeface="Muli"/>
                          <a:ea typeface="Muli"/>
                          <a:cs typeface="Muli"/>
                          <a:sym typeface="Muli"/>
                        </a:rPr>
                        <a:t>công</a:t>
                      </a:r>
                      <a:r>
                        <a:rPr lang="en-US" sz="1700" dirty="0">
                          <a:solidFill>
                            <a:srgbClr val="000000"/>
                          </a:solidFill>
                          <a:latin typeface="Muli"/>
                          <a:ea typeface="Muli"/>
                          <a:cs typeface="Muli"/>
                          <a:sym typeface="Muli"/>
                        </a:rPr>
                        <a:t> </a:t>
                      </a:r>
                      <a:r>
                        <a:rPr lang="en-US" sz="1700" dirty="0" err="1">
                          <a:solidFill>
                            <a:srgbClr val="000000"/>
                          </a:solidFill>
                          <a:latin typeface="Muli"/>
                          <a:ea typeface="Muli"/>
                          <a:cs typeface="Muli"/>
                          <a:sym typeface="Muli"/>
                        </a:rPr>
                        <a:t>nghệ</a:t>
                      </a:r>
                      <a:r>
                        <a:rPr lang="en-US" sz="1700" dirty="0">
                          <a:solidFill>
                            <a:srgbClr val="000000"/>
                          </a:solidFill>
                          <a:latin typeface="Muli"/>
                          <a:ea typeface="Muli"/>
                          <a:cs typeface="Muli"/>
                          <a:sym typeface="Muli"/>
                        </a:rPr>
                        <a:t> </a:t>
                      </a:r>
                      <a:r>
                        <a:rPr lang="en-US" sz="1700" dirty="0" err="1">
                          <a:solidFill>
                            <a:srgbClr val="000000"/>
                          </a:solidFill>
                          <a:latin typeface="Muli"/>
                          <a:ea typeface="Muli"/>
                          <a:cs typeface="Muli"/>
                          <a:sym typeface="Muli"/>
                        </a:rPr>
                        <a:t>nâng</a:t>
                      </a:r>
                      <a:r>
                        <a:rPr lang="en-US" sz="1700" dirty="0">
                          <a:solidFill>
                            <a:srgbClr val="000000"/>
                          </a:solidFill>
                          <a:latin typeface="Muli"/>
                          <a:ea typeface="Muli"/>
                          <a:cs typeface="Muli"/>
                          <a:sym typeface="Muli"/>
                        </a:rPr>
                        <a:t> </a:t>
                      </a:r>
                      <a:r>
                        <a:rPr lang="en-US" sz="1700" dirty="0" err="1">
                          <a:solidFill>
                            <a:srgbClr val="000000"/>
                          </a:solidFill>
                          <a:latin typeface="Muli"/>
                          <a:ea typeface="Muli"/>
                          <a:cs typeface="Muli"/>
                          <a:sym typeface="Muli"/>
                        </a:rPr>
                        <a:t>cao</a:t>
                      </a:r>
                      <a:r>
                        <a:rPr lang="en-US" sz="1700" dirty="0">
                          <a:solidFill>
                            <a:srgbClr val="000000"/>
                          </a:solidFill>
                          <a:latin typeface="Muli"/>
                          <a:ea typeface="Muli"/>
                          <a:cs typeface="Muli"/>
                          <a:sym typeface="Muli"/>
                        </a:rPr>
                        <a:t> </a:t>
                      </a:r>
                      <a:r>
                        <a:rPr lang="en-US" sz="1700" dirty="0" err="1">
                          <a:solidFill>
                            <a:srgbClr val="000000"/>
                          </a:solidFill>
                          <a:latin typeface="Muli"/>
                          <a:ea typeface="Muli"/>
                          <a:cs typeface="Muli"/>
                          <a:sym typeface="Muli"/>
                        </a:rPr>
                        <a:t>như</a:t>
                      </a:r>
                      <a:r>
                        <a:rPr lang="en-US" sz="1700" dirty="0">
                          <a:solidFill>
                            <a:srgbClr val="000000"/>
                          </a:solidFill>
                          <a:latin typeface="Muli"/>
                          <a:ea typeface="Muli"/>
                          <a:cs typeface="Muli"/>
                          <a:sym typeface="Muli"/>
                        </a:rPr>
                        <a:t> </a:t>
                      </a:r>
                      <a:r>
                        <a:rPr lang="en-US" sz="1700" dirty="0" err="1">
                          <a:solidFill>
                            <a:srgbClr val="000000"/>
                          </a:solidFill>
                          <a:latin typeface="Muli"/>
                          <a:ea typeface="Muli"/>
                          <a:cs typeface="Muli"/>
                          <a:sym typeface="Muli"/>
                        </a:rPr>
                        <a:t>công</a:t>
                      </a:r>
                      <a:r>
                        <a:rPr lang="en-US" sz="1700" dirty="0">
                          <a:solidFill>
                            <a:srgbClr val="000000"/>
                          </a:solidFill>
                          <a:latin typeface="Muli"/>
                          <a:ea typeface="Muli"/>
                          <a:cs typeface="Muli"/>
                          <a:sym typeface="Muli"/>
                        </a:rPr>
                        <a:t> </a:t>
                      </a:r>
                      <a:r>
                        <a:rPr lang="en-US" sz="1700" dirty="0" err="1">
                          <a:solidFill>
                            <a:srgbClr val="000000"/>
                          </a:solidFill>
                          <a:latin typeface="Muli"/>
                          <a:ea typeface="Muli"/>
                          <a:cs typeface="Muli"/>
                          <a:sym typeface="Muli"/>
                        </a:rPr>
                        <a:t>nghệ</a:t>
                      </a:r>
                      <a:r>
                        <a:rPr lang="en-US" sz="1700" dirty="0">
                          <a:solidFill>
                            <a:srgbClr val="000000"/>
                          </a:solidFill>
                          <a:latin typeface="Muli"/>
                          <a:ea typeface="Muli"/>
                          <a:cs typeface="Muli"/>
                          <a:sym typeface="Muli"/>
                        </a:rPr>
                        <a:t> Liveness Detection .</a:t>
                      </a:r>
                      <a:endParaRPr lang="en-US" sz="1100" dirty="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
        <p:nvSpPr>
          <p:cNvPr id="4" name="TextBox 4"/>
          <p:cNvSpPr txBox="1"/>
          <p:nvPr/>
        </p:nvSpPr>
        <p:spPr>
          <a:xfrm>
            <a:off x="6611749" y="1038225"/>
            <a:ext cx="10647551" cy="1085850"/>
          </a:xfrm>
          <a:prstGeom prst="rect">
            <a:avLst/>
          </a:prstGeom>
        </p:spPr>
        <p:txBody>
          <a:bodyPr lIns="0" tIns="0" rIns="0" bIns="0" rtlCol="0" anchor="t">
            <a:spAutoFit/>
          </a:bodyPr>
          <a:lstStyle/>
          <a:p>
            <a:pPr marL="0" lvl="0" indent="0" algn="r">
              <a:lnSpc>
                <a:spcPts val="8640"/>
              </a:lnSpc>
              <a:spcBef>
                <a:spcPct val="0"/>
              </a:spcBef>
            </a:pPr>
            <a:r>
              <a:rPr lang="en-US" sz="7200" b="1" dirty="0" err="1">
                <a:solidFill>
                  <a:srgbClr val="000000"/>
                </a:solidFill>
                <a:latin typeface="Muli Bold"/>
                <a:ea typeface="Muli Bold"/>
                <a:cs typeface="Muli Bold"/>
                <a:sym typeface="Muli Bold"/>
              </a:rPr>
              <a:t>Hạn</a:t>
            </a:r>
            <a:r>
              <a:rPr lang="en-US" sz="7200" b="1" dirty="0">
                <a:solidFill>
                  <a:srgbClr val="000000"/>
                </a:solidFill>
                <a:latin typeface="Muli Bold"/>
                <a:ea typeface="Muli Bold"/>
                <a:cs typeface="Muli Bold"/>
                <a:sym typeface="Muli Bold"/>
              </a:rPr>
              <a:t> </a:t>
            </a:r>
            <a:r>
              <a:rPr lang="en-US" sz="7200" b="1" dirty="0" err="1">
                <a:solidFill>
                  <a:srgbClr val="000000"/>
                </a:solidFill>
                <a:latin typeface="Muli Bold"/>
                <a:ea typeface="Muli Bold"/>
                <a:cs typeface="Muli Bold"/>
                <a:sym typeface="Muli Bold"/>
              </a:rPr>
              <a:t>Chế</a:t>
            </a:r>
            <a:r>
              <a:rPr lang="en-US" sz="7200" b="1" dirty="0">
                <a:solidFill>
                  <a:srgbClr val="000000"/>
                </a:solidFill>
                <a:latin typeface="Muli Bold"/>
                <a:ea typeface="Muli Bold"/>
                <a:cs typeface="Muli Bold"/>
                <a:sym typeface="Muli Bold"/>
              </a:rPr>
              <a:t> </a:t>
            </a:r>
            <a:r>
              <a:rPr lang="en-US" sz="7200" dirty="0" err="1">
                <a:solidFill>
                  <a:srgbClr val="000000"/>
                </a:solidFill>
                <a:latin typeface="Muli"/>
                <a:ea typeface="Muli"/>
                <a:cs typeface="Muli"/>
                <a:sym typeface="Muli"/>
              </a:rPr>
              <a:t>Và</a:t>
            </a:r>
            <a:r>
              <a:rPr lang="en-US" sz="7200" dirty="0">
                <a:solidFill>
                  <a:srgbClr val="000000"/>
                </a:solidFill>
                <a:latin typeface="Muli"/>
                <a:ea typeface="Muli"/>
                <a:cs typeface="Muli"/>
                <a:sym typeface="Muli"/>
              </a:rPr>
              <a:t> </a:t>
            </a:r>
            <a:r>
              <a:rPr lang="en-US" sz="7200" b="1" dirty="0" err="1">
                <a:solidFill>
                  <a:srgbClr val="000000"/>
                </a:solidFill>
                <a:latin typeface="Muli Bold"/>
                <a:ea typeface="Muli Bold"/>
                <a:cs typeface="Muli Bold"/>
                <a:sym typeface="Muli Bold"/>
              </a:rPr>
              <a:t>Giải</a:t>
            </a:r>
            <a:r>
              <a:rPr lang="en-US" sz="7200" dirty="0">
                <a:solidFill>
                  <a:srgbClr val="000000"/>
                </a:solidFill>
                <a:latin typeface="Muli"/>
                <a:ea typeface="Muli"/>
                <a:cs typeface="Muli"/>
                <a:sym typeface="Muli"/>
              </a:rPr>
              <a:t> </a:t>
            </a:r>
            <a:r>
              <a:rPr lang="en-US" sz="7200" b="1" dirty="0" err="1">
                <a:solidFill>
                  <a:srgbClr val="000000"/>
                </a:solidFill>
                <a:latin typeface="Muli Bold"/>
                <a:ea typeface="Muli Bold"/>
                <a:cs typeface="Muli Bold"/>
                <a:sym typeface="Muli Bold"/>
              </a:rPr>
              <a:t>Pháp</a:t>
            </a:r>
            <a:r>
              <a:rPr lang="en-US" sz="7200" b="1" dirty="0">
                <a:solidFill>
                  <a:srgbClr val="000000"/>
                </a:solidFill>
                <a:latin typeface="Muli Bold"/>
                <a:ea typeface="Muli Bold"/>
                <a:cs typeface="Muli Bold"/>
                <a:sym typeface="Muli Bold"/>
              </a:rPr>
              <a:t> </a:t>
            </a:r>
          </a:p>
        </p:txBody>
      </p:sp>
      <p:grpSp>
        <p:nvGrpSpPr>
          <p:cNvPr id="5" name="Group 5"/>
          <p:cNvGrpSpPr/>
          <p:nvPr/>
        </p:nvGrpSpPr>
        <p:grpSpPr>
          <a:xfrm>
            <a:off x="1028700" y="1028700"/>
            <a:ext cx="3516876" cy="628650"/>
            <a:chOff x="0" y="0"/>
            <a:chExt cx="4689168" cy="838200"/>
          </a:xfrm>
        </p:grpSpPr>
        <p:sp>
          <p:nvSpPr>
            <p:cNvPr id="6" name="Freeform 6"/>
            <p:cNvSpPr/>
            <p:nvPr/>
          </p:nvSpPr>
          <p:spPr>
            <a:xfrm>
              <a:off x="0" y="131509"/>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TextBox 7"/>
            <p:cNvSpPr txBox="1"/>
            <p:nvPr/>
          </p:nvSpPr>
          <p:spPr>
            <a:xfrm>
              <a:off x="1102795" y="0"/>
              <a:ext cx="3586372" cy="838200"/>
            </a:xfrm>
            <a:prstGeom prst="rect">
              <a:avLst/>
            </a:prstGeom>
          </p:spPr>
          <p:txBody>
            <a:bodyPr lIns="0" tIns="0" rIns="0" bIns="0" rtlCol="0" anchor="t">
              <a:spAutoFit/>
            </a:bodyPr>
            <a:lstStyle/>
            <a:p>
              <a:pPr algn="l">
                <a:lnSpc>
                  <a:spcPts val="2520"/>
                </a:lnSpc>
              </a:pPr>
              <a:r>
                <a:rPr lang="en-US" sz="2100">
                  <a:solidFill>
                    <a:srgbClr val="000000"/>
                  </a:solidFill>
                  <a:latin typeface="Muli"/>
                  <a:ea typeface="Muli"/>
                  <a:cs typeface="Muli"/>
                  <a:sym typeface="Muli"/>
                </a:rPr>
                <a:t>Nguyễn Hoàng Anh</a:t>
              </a:r>
            </a:p>
            <a:p>
              <a:pPr marL="0" lvl="0" indent="0" algn="l">
                <a:lnSpc>
                  <a:spcPts val="2520"/>
                </a:lnSpc>
                <a:spcBef>
                  <a:spcPct val="0"/>
                </a:spcBef>
              </a:pPr>
              <a:r>
                <a:rPr lang="en-US" sz="2100">
                  <a:solidFill>
                    <a:srgbClr val="000000"/>
                  </a:solidFill>
                  <a:latin typeface="Muli"/>
                  <a:ea typeface="Muli"/>
                  <a:cs typeface="Muli"/>
                  <a:sym typeface="Muli"/>
                </a:rPr>
                <a:t>CNTT18-09</a:t>
              </a:r>
            </a:p>
          </p:txBody>
        </p:sp>
      </p:grpSp>
      <p:grpSp>
        <p:nvGrpSpPr>
          <p:cNvPr id="8" name="Group 8"/>
          <p:cNvGrpSpPr/>
          <p:nvPr/>
        </p:nvGrpSpPr>
        <p:grpSpPr>
          <a:xfrm>
            <a:off x="13698438" y="8774301"/>
            <a:ext cx="3560862" cy="483999"/>
            <a:chOff x="0" y="0"/>
            <a:chExt cx="4747816" cy="645332"/>
          </a:xfrm>
        </p:grpSpPr>
        <p:sp>
          <p:nvSpPr>
            <p:cNvPr id="9" name="AutoShape 9"/>
            <p:cNvSpPr/>
            <p:nvPr/>
          </p:nvSpPr>
          <p:spPr>
            <a:xfrm>
              <a:off x="0" y="0"/>
              <a:ext cx="4747816" cy="645332"/>
            </a:xfrm>
            <a:prstGeom prst="rect">
              <a:avLst/>
            </a:prstGeom>
            <a:solidFill>
              <a:srgbClr val="F24300"/>
            </a:solidFill>
          </p:spPr>
        </p:sp>
        <p:sp>
          <p:nvSpPr>
            <p:cNvPr id="10" name="TextBox 10"/>
            <p:cNvSpPr txBox="1"/>
            <p:nvPr/>
          </p:nvSpPr>
          <p:spPr>
            <a:xfrm>
              <a:off x="331396" y="173654"/>
              <a:ext cx="4222041" cy="278975"/>
            </a:xfrm>
            <a:prstGeom prst="rect">
              <a:avLst/>
            </a:prstGeom>
          </p:spPr>
          <p:txBody>
            <a:bodyPr lIns="0" tIns="0" rIns="0" bIns="0" rtlCol="0" anchor="t">
              <a:spAutoFit/>
            </a:bodyPr>
            <a:lstStyle/>
            <a:p>
              <a:pPr algn="ctr">
                <a:lnSpc>
                  <a:spcPts val="1855"/>
                </a:lnSpc>
                <a:spcBef>
                  <a:spcPct val="0"/>
                </a:spcBef>
              </a:pPr>
              <a:r>
                <a:rPr lang="en-US" sz="1325" b="1">
                  <a:solidFill>
                    <a:srgbClr val="FFFFFF"/>
                  </a:solidFill>
                  <a:latin typeface="Muli Bold"/>
                  <a:ea typeface="Muli Bold"/>
                  <a:cs typeface="Muli Bold"/>
                  <a:sym typeface="Muli Bold"/>
                  <a:hlinkClick r:id="rId6" action="ppaction://hlinksldjump"/>
                </a:rPr>
                <a:t>QUAY LẠI TRANG CHƯƠNG TRÌNH</a:t>
              </a:r>
            </a:p>
          </p:txBody>
        </p:sp>
      </p:grpSp>
    </p:spTree>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446009">
            <a:off x="-3777897" y="-3377064"/>
            <a:ext cx="9979854" cy="7584689"/>
          </a:xfrm>
          <a:custGeom>
            <a:avLst/>
            <a:gdLst/>
            <a:ahLst/>
            <a:cxnLst/>
            <a:rect l="l" t="t" r="r" b="b"/>
            <a:pathLst>
              <a:path w="9979854" h="7584689">
                <a:moveTo>
                  <a:pt x="0" y="0"/>
                </a:moveTo>
                <a:lnTo>
                  <a:pt x="9979853" y="0"/>
                </a:lnTo>
                <a:lnTo>
                  <a:pt x="9979853" y="7584689"/>
                </a:lnTo>
                <a:lnTo>
                  <a:pt x="0" y="7584689"/>
                </a:lnTo>
                <a:lnTo>
                  <a:pt x="0" y="0"/>
                </a:lnTo>
                <a:close/>
              </a:path>
            </a:pathLst>
          </a:custGeom>
          <a:blipFill>
            <a:blip r:embed="rId2">
              <a:alphaModFix amt="50000"/>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1028700" y="3231134"/>
            <a:ext cx="7920309" cy="4076700"/>
          </a:xfrm>
          <a:prstGeom prst="rect">
            <a:avLst/>
          </a:prstGeom>
        </p:spPr>
        <p:txBody>
          <a:bodyPr lIns="0" tIns="0" rIns="0" bIns="0" rtlCol="0" anchor="t">
            <a:spAutoFit/>
          </a:bodyPr>
          <a:lstStyle/>
          <a:p>
            <a:pPr algn="l">
              <a:lnSpc>
                <a:spcPts val="8039"/>
              </a:lnSpc>
            </a:pPr>
            <a:r>
              <a:rPr lang="en-US" sz="6699" b="1">
                <a:solidFill>
                  <a:srgbClr val="000000"/>
                </a:solidFill>
                <a:latin typeface="Muli Bold"/>
                <a:ea typeface="Muli Bold"/>
                <a:cs typeface="Muli Bold"/>
                <a:sym typeface="Muli Bold"/>
              </a:rPr>
              <a:t>Tương Lai Của </a:t>
            </a:r>
          </a:p>
          <a:p>
            <a:pPr algn="l">
              <a:lnSpc>
                <a:spcPts val="8039"/>
              </a:lnSpc>
            </a:pPr>
            <a:r>
              <a:rPr lang="en-US" sz="6699" b="1">
                <a:solidFill>
                  <a:srgbClr val="000000"/>
                </a:solidFill>
                <a:latin typeface="Muli Bold"/>
                <a:ea typeface="Muli Bold"/>
                <a:cs typeface="Muli Bold"/>
                <a:sym typeface="Muli Bold"/>
              </a:rPr>
              <a:t>Công Nghệ Nhận Dạng Hình Ảnh</a:t>
            </a:r>
          </a:p>
          <a:p>
            <a:pPr marL="0" lvl="0" indent="0" algn="l">
              <a:lnSpc>
                <a:spcPts val="8039"/>
              </a:lnSpc>
              <a:spcBef>
                <a:spcPct val="0"/>
              </a:spcBef>
            </a:pPr>
            <a:r>
              <a:rPr lang="en-US" sz="6699">
                <a:solidFill>
                  <a:srgbClr val="000000"/>
                </a:solidFill>
                <a:latin typeface="Muli"/>
                <a:ea typeface="Muli"/>
                <a:cs typeface="Muli"/>
                <a:sym typeface="Muli"/>
              </a:rPr>
              <a:t>Trong Ngân Hàng</a:t>
            </a:r>
          </a:p>
        </p:txBody>
      </p:sp>
      <p:sp>
        <p:nvSpPr>
          <p:cNvPr id="4" name="AutoShape 4"/>
          <p:cNvSpPr/>
          <p:nvPr/>
        </p:nvSpPr>
        <p:spPr>
          <a:xfrm>
            <a:off x="9144000" y="0"/>
            <a:ext cx="9144000" cy="10287000"/>
          </a:xfrm>
          <a:prstGeom prst="rect">
            <a:avLst/>
          </a:prstGeom>
          <a:solidFill>
            <a:srgbClr val="F4F4F4"/>
          </a:solidFill>
        </p:spPr>
      </p:sp>
      <p:grpSp>
        <p:nvGrpSpPr>
          <p:cNvPr id="5" name="Group 5"/>
          <p:cNvGrpSpPr/>
          <p:nvPr/>
        </p:nvGrpSpPr>
        <p:grpSpPr>
          <a:xfrm>
            <a:off x="10216244" y="1296505"/>
            <a:ext cx="7043052" cy="7931820"/>
            <a:chOff x="4" y="-19050"/>
            <a:chExt cx="9390736" cy="10575761"/>
          </a:xfrm>
        </p:grpSpPr>
        <p:sp>
          <p:nvSpPr>
            <p:cNvPr id="6" name="TextBox 6"/>
            <p:cNvSpPr txBox="1"/>
            <p:nvPr/>
          </p:nvSpPr>
          <p:spPr>
            <a:xfrm>
              <a:off x="4" y="-19050"/>
              <a:ext cx="9390736" cy="581236"/>
            </a:xfrm>
            <a:prstGeom prst="rect">
              <a:avLst/>
            </a:prstGeom>
          </p:spPr>
          <p:txBody>
            <a:bodyPr lIns="0" tIns="0" rIns="0" bIns="0" rtlCol="0" anchor="t">
              <a:spAutoFit/>
            </a:bodyPr>
            <a:lstStyle/>
            <a:p>
              <a:pPr algn="l">
                <a:lnSpc>
                  <a:spcPts val="3640"/>
                </a:lnSpc>
              </a:pPr>
              <a:r>
                <a:rPr lang="en-US" sz="2800" b="1">
                  <a:solidFill>
                    <a:srgbClr val="F24300"/>
                  </a:solidFill>
                  <a:latin typeface="Muli Semi-Bold"/>
                  <a:ea typeface="Muli Semi-Bold"/>
                  <a:cs typeface="Muli Semi-Bold"/>
                  <a:sym typeface="Muli Semi-Bold"/>
                </a:rPr>
                <a:t>Mục đích</a:t>
              </a:r>
            </a:p>
          </p:txBody>
        </p:sp>
        <p:sp>
          <p:nvSpPr>
            <p:cNvPr id="7" name="TextBox 7"/>
            <p:cNvSpPr txBox="1"/>
            <p:nvPr/>
          </p:nvSpPr>
          <p:spPr>
            <a:xfrm>
              <a:off x="4" y="1013509"/>
              <a:ext cx="9390736" cy="2735792"/>
            </a:xfrm>
            <a:prstGeom prst="rect">
              <a:avLst/>
            </a:prstGeom>
          </p:spPr>
          <p:txBody>
            <a:bodyPr lIns="0" tIns="0" rIns="0" bIns="0" rtlCol="0" anchor="t">
              <a:spAutoFit/>
            </a:bodyPr>
            <a:lstStyle/>
            <a:p>
              <a:pPr marL="539751" lvl="1" indent="-269876">
                <a:lnSpc>
                  <a:spcPts val="4000"/>
                </a:lnSpc>
                <a:buFont typeface="Arial"/>
                <a:buChar char="•"/>
              </a:pPr>
              <a:r>
                <a:rPr lang="en-US" sz="2500" dirty="0" err="1" smtClean="0">
                  <a:solidFill>
                    <a:srgbClr val="000000"/>
                  </a:solidFill>
                  <a:latin typeface="Muli"/>
                  <a:ea typeface="Muli"/>
                  <a:cs typeface="Muli"/>
                  <a:sym typeface="Muli"/>
                  <a:hlinkClick r:id="rId4" tooltip="https://docs.google.com/spreadsheets/d/1DUF2isFWsqVSYhbaACYtbgcLi_YjDqpE3GLQIVgkKQg/edit#gid=69851113"/>
                </a:rPr>
                <a:t>Xác</a:t>
              </a:r>
              <a:r>
                <a:rPr lang="en-US" sz="2500" dirty="0" smtClean="0">
                  <a:solidFill>
                    <a:srgbClr val="000000"/>
                  </a:solidFill>
                  <a:latin typeface="Muli"/>
                  <a:ea typeface="Muli"/>
                  <a:cs typeface="Muli"/>
                  <a:sym typeface="Muli"/>
                  <a:hlinkClick r:id="rId4" tooltip="https://docs.google.com/spreadsheets/d/1DUF2isFWsqVSYhbaACYtbgcLi_YjDqpE3GLQIVgkKQg/edit#gid=69851113"/>
                </a:rPr>
                <a:t> </a:t>
              </a:r>
              <a:r>
                <a:rPr lang="en-US" sz="2500" dirty="0" err="1" smtClean="0">
                  <a:solidFill>
                    <a:srgbClr val="000000"/>
                  </a:solidFill>
                  <a:latin typeface="Muli"/>
                  <a:ea typeface="Muli"/>
                  <a:cs typeface="Muli"/>
                  <a:sym typeface="Muli"/>
                  <a:hlinkClick r:id="rId4" tooltip="https://docs.google.com/spreadsheets/d/1DUF2isFWsqVSYhbaACYtbgcLi_YjDqpE3GLQIVgkKQg/edit#gid=69851113"/>
                </a:rPr>
                <a:t>định</a:t>
              </a:r>
              <a:r>
                <a:rPr lang="en-US" sz="2500" dirty="0" smtClean="0">
                  <a:solidFill>
                    <a:srgbClr val="000000"/>
                  </a:solidFill>
                  <a:latin typeface="Muli"/>
                  <a:ea typeface="Muli"/>
                  <a:cs typeface="Muli"/>
                  <a:sym typeface="Muli"/>
                  <a:hlinkClick r:id="rId4" tooltip="https://docs.google.com/spreadsheets/d/1DUF2isFWsqVSYhbaACYtbgcLi_YjDqpE3GLQIVgkKQg/edit#gid=69851113"/>
                </a:rPr>
                <a:t> </a:t>
              </a:r>
              <a:r>
                <a:rPr lang="en-US" sz="2500" dirty="0" err="1" smtClean="0">
                  <a:solidFill>
                    <a:srgbClr val="000000"/>
                  </a:solidFill>
                  <a:latin typeface="Muli"/>
                  <a:ea typeface="Muli"/>
                  <a:cs typeface="Muli"/>
                  <a:sym typeface="Muli"/>
                  <a:hlinkClick r:id="rId4" tooltip="https://docs.google.com/spreadsheets/d/1DUF2isFWsqVSYhbaACYtbgcLi_YjDqpE3GLQIVgkKQg/edit#gid=69851113"/>
                </a:rPr>
                <a:t>danh</a:t>
              </a:r>
              <a:r>
                <a:rPr lang="en-US" sz="2500" dirty="0" smtClean="0">
                  <a:solidFill>
                    <a:srgbClr val="000000"/>
                  </a:solidFill>
                  <a:latin typeface="Muli"/>
                  <a:ea typeface="Muli"/>
                  <a:cs typeface="Muli"/>
                  <a:sym typeface="Muli"/>
                  <a:hlinkClick r:id="rId4" tooltip="https://docs.google.com/spreadsheets/d/1DUF2isFWsqVSYhbaACYtbgcLi_YjDqpE3GLQIVgkKQg/edit#gid=69851113"/>
                </a:rPr>
                <a:t> </a:t>
              </a:r>
              <a:r>
                <a:rPr lang="en-US" sz="2500" dirty="0" err="1" smtClean="0">
                  <a:solidFill>
                    <a:srgbClr val="000000"/>
                  </a:solidFill>
                  <a:latin typeface="Muli"/>
                  <a:ea typeface="Muli"/>
                  <a:cs typeface="Muli"/>
                  <a:sym typeface="Muli"/>
                  <a:hlinkClick r:id="rId4" tooltip="https://docs.google.com/spreadsheets/d/1DUF2isFWsqVSYhbaACYtbgcLi_YjDqpE3GLQIVgkKQg/edit#gid=69851113"/>
                </a:rPr>
                <a:t>tính</a:t>
              </a:r>
              <a:r>
                <a:rPr lang="en-US" sz="2500" dirty="0" smtClean="0">
                  <a:solidFill>
                    <a:srgbClr val="000000"/>
                  </a:solidFill>
                  <a:latin typeface="Muli"/>
                  <a:ea typeface="Muli"/>
                  <a:cs typeface="Muli"/>
                  <a:sym typeface="Muli"/>
                  <a:hlinkClick r:id="rId4" tooltip="https://docs.google.com/spreadsheets/d/1DUF2isFWsqVSYhbaACYtbgcLi_YjDqpE3GLQIVgkKQg/edit#gid=69851113"/>
                </a:rPr>
                <a:t> </a:t>
              </a:r>
              <a:r>
                <a:rPr lang="en-US" sz="2500" dirty="0" err="1" smtClean="0">
                  <a:solidFill>
                    <a:srgbClr val="000000"/>
                  </a:solidFill>
                  <a:latin typeface="Muli"/>
                  <a:ea typeface="Muli"/>
                  <a:cs typeface="Muli"/>
                  <a:sym typeface="Muli"/>
                  <a:hlinkClick r:id="rId4" tooltip="https://docs.google.com/spreadsheets/d/1DUF2isFWsqVSYhbaACYtbgcLi_YjDqpE3GLQIVgkKQg/edit#gid=69851113"/>
                </a:rPr>
                <a:t>khách</a:t>
              </a:r>
              <a:r>
                <a:rPr lang="en-US" sz="2500" dirty="0" smtClean="0">
                  <a:solidFill>
                    <a:srgbClr val="000000"/>
                  </a:solidFill>
                  <a:latin typeface="Muli"/>
                  <a:ea typeface="Muli"/>
                  <a:cs typeface="Muli"/>
                  <a:sym typeface="Muli"/>
                  <a:hlinkClick r:id="rId4" tooltip="https://docs.google.com/spreadsheets/d/1DUF2isFWsqVSYhbaACYtbgcLi_YjDqpE3GLQIVgkKQg/edit#gid=69851113"/>
                </a:rPr>
                <a:t> </a:t>
              </a:r>
              <a:r>
                <a:rPr lang="en-US" sz="2500" dirty="0" err="1" smtClean="0">
                  <a:solidFill>
                    <a:srgbClr val="000000"/>
                  </a:solidFill>
                  <a:latin typeface="Muli"/>
                  <a:ea typeface="Muli"/>
                  <a:cs typeface="Muli"/>
                  <a:sym typeface="Muli"/>
                  <a:hlinkClick r:id="rId4" tooltip="https://docs.google.com/spreadsheets/d/1DUF2isFWsqVSYhbaACYtbgcLi_YjDqpE3GLQIVgkKQg/edit#gid=69851113"/>
                </a:rPr>
                <a:t>hàng</a:t>
              </a:r>
              <a:r>
                <a:rPr lang="en-US" sz="2500" dirty="0" smtClean="0">
                  <a:solidFill>
                    <a:srgbClr val="000000"/>
                  </a:solidFill>
                  <a:latin typeface="Muli"/>
                  <a:ea typeface="Muli"/>
                  <a:cs typeface="Muli"/>
                  <a:sym typeface="Muli"/>
                  <a:hlinkClick r:id="rId4" tooltip="https://docs.google.com/spreadsheets/d/1DUF2isFWsqVSYhbaACYtbgcLi_YjDqpE3GLQIVgkKQg/edit#gid=69851113"/>
                </a:rPr>
                <a:t> </a:t>
              </a:r>
              <a:r>
                <a:rPr lang="en-US" sz="2500" dirty="0" err="1" smtClean="0">
                  <a:solidFill>
                    <a:srgbClr val="000000"/>
                  </a:solidFill>
                  <a:latin typeface="Muli"/>
                  <a:ea typeface="Muli"/>
                  <a:cs typeface="Muli"/>
                  <a:sym typeface="Muli"/>
                  <a:hlinkClick r:id="rId4" tooltip="https://docs.google.com/spreadsheets/d/1DUF2isFWsqVSYhbaACYtbgcLi_YjDqpE3GLQIVgkKQg/edit#gid=69851113"/>
                </a:rPr>
                <a:t>trong</a:t>
              </a:r>
              <a:r>
                <a:rPr lang="en-US" sz="2500" dirty="0" smtClean="0">
                  <a:solidFill>
                    <a:srgbClr val="000000"/>
                  </a:solidFill>
                  <a:latin typeface="Muli"/>
                  <a:ea typeface="Muli"/>
                  <a:cs typeface="Muli"/>
                  <a:sym typeface="Muli"/>
                  <a:hlinkClick r:id="rId4" tooltip="https://docs.google.com/spreadsheets/d/1DUF2isFWsqVSYhbaACYtbgcLi_YjDqpE3GLQIVgkKQg/edit#gid=69851113"/>
                </a:rPr>
                <a:t> </a:t>
              </a:r>
              <a:r>
                <a:rPr lang="en-US" sz="2500" dirty="0" err="1" smtClean="0">
                  <a:solidFill>
                    <a:srgbClr val="000000"/>
                  </a:solidFill>
                  <a:latin typeface="Muli"/>
                  <a:ea typeface="Muli"/>
                  <a:cs typeface="Muli"/>
                  <a:sym typeface="Muli"/>
                  <a:hlinkClick r:id="rId4" tooltip="https://docs.google.com/spreadsheets/d/1DUF2isFWsqVSYhbaACYtbgcLi_YjDqpE3GLQIVgkKQg/edit#gid=69851113"/>
                </a:rPr>
                <a:t>nhiều</a:t>
              </a:r>
              <a:r>
                <a:rPr lang="en-US" sz="2500" dirty="0" smtClean="0">
                  <a:solidFill>
                    <a:srgbClr val="000000"/>
                  </a:solidFill>
                  <a:latin typeface="Muli"/>
                  <a:ea typeface="Muli"/>
                  <a:cs typeface="Muli"/>
                  <a:sym typeface="Muli"/>
                  <a:hlinkClick r:id="rId4" tooltip="https://docs.google.com/spreadsheets/d/1DUF2isFWsqVSYhbaACYtbgcLi_YjDqpE3GLQIVgkKQg/edit#gid=69851113"/>
                </a:rPr>
                <a:t> </a:t>
              </a:r>
              <a:r>
                <a:rPr lang="en-US" sz="2500" dirty="0" err="1" smtClean="0">
                  <a:solidFill>
                    <a:srgbClr val="000000"/>
                  </a:solidFill>
                  <a:latin typeface="Muli"/>
                  <a:ea typeface="Muli"/>
                  <a:cs typeface="Muli"/>
                  <a:sym typeface="Muli"/>
                  <a:hlinkClick r:id="rId4" tooltip="https://docs.google.com/spreadsheets/d/1DUF2isFWsqVSYhbaACYtbgcLi_YjDqpE3GLQIVgkKQg/edit#gid=69851113"/>
                </a:rPr>
                <a:t>dịch</a:t>
              </a:r>
              <a:r>
                <a:rPr lang="en-US" sz="2500" dirty="0" smtClean="0">
                  <a:solidFill>
                    <a:srgbClr val="000000"/>
                  </a:solidFill>
                  <a:latin typeface="Muli"/>
                  <a:ea typeface="Muli"/>
                  <a:cs typeface="Muli"/>
                  <a:sym typeface="Muli"/>
                  <a:hlinkClick r:id="rId4" tooltip="https://docs.google.com/spreadsheets/d/1DUF2isFWsqVSYhbaACYtbgcLi_YjDqpE3GLQIVgkKQg/edit#gid=69851113"/>
                </a:rPr>
                <a:t> </a:t>
              </a:r>
              <a:r>
                <a:rPr lang="en-US" sz="2500" dirty="0" err="1" smtClean="0">
                  <a:solidFill>
                    <a:srgbClr val="000000"/>
                  </a:solidFill>
                  <a:latin typeface="Muli"/>
                  <a:ea typeface="Muli"/>
                  <a:cs typeface="Muli"/>
                  <a:sym typeface="Muli"/>
                  <a:hlinkClick r:id="rId4" tooltip="https://docs.google.com/spreadsheets/d/1DUF2isFWsqVSYhbaACYtbgcLi_YjDqpE3GLQIVgkKQg/edit#gid=69851113"/>
                </a:rPr>
                <a:t>vụ</a:t>
              </a:r>
              <a:r>
                <a:rPr lang="en-US" sz="2500" dirty="0" smtClean="0">
                  <a:solidFill>
                    <a:srgbClr val="000000"/>
                  </a:solidFill>
                  <a:latin typeface="Muli"/>
                  <a:ea typeface="Muli"/>
                  <a:cs typeface="Muli"/>
                  <a:sym typeface="Muli"/>
                  <a:hlinkClick r:id="rId4" tooltip="https://docs.google.com/spreadsheets/d/1DUF2isFWsqVSYhbaACYtbgcLi_YjDqpE3GLQIVgkKQg/edit#gid=69851113"/>
                </a:rPr>
                <a:t> </a:t>
              </a:r>
              <a:r>
                <a:rPr lang="en-US" sz="2500" dirty="0" err="1" smtClean="0">
                  <a:solidFill>
                    <a:srgbClr val="000000"/>
                  </a:solidFill>
                  <a:latin typeface="Muli"/>
                  <a:ea typeface="Muli"/>
                  <a:cs typeface="Muli"/>
                  <a:sym typeface="Muli"/>
                  <a:hlinkClick r:id="rId4" tooltip="https://docs.google.com/spreadsheets/d/1DUF2isFWsqVSYhbaACYtbgcLi_YjDqpE3GLQIVgkKQg/edit#gid=69851113"/>
                </a:rPr>
                <a:t>tiện</a:t>
              </a:r>
              <a:r>
                <a:rPr lang="en-US" sz="2500" dirty="0" smtClean="0">
                  <a:solidFill>
                    <a:srgbClr val="000000"/>
                  </a:solidFill>
                  <a:latin typeface="Muli"/>
                  <a:ea typeface="Muli"/>
                  <a:cs typeface="Muli"/>
                  <a:sym typeface="Muli"/>
                  <a:hlinkClick r:id="rId4" tooltip="https://docs.google.com/spreadsheets/d/1DUF2isFWsqVSYhbaACYtbgcLi_YjDqpE3GLQIVgkKQg/edit#gid=69851113"/>
                </a:rPr>
                <a:t> </a:t>
              </a:r>
              <a:r>
                <a:rPr lang="en-US" sz="2500" dirty="0" err="1" smtClean="0">
                  <a:solidFill>
                    <a:srgbClr val="000000"/>
                  </a:solidFill>
                  <a:latin typeface="Muli"/>
                  <a:ea typeface="Muli"/>
                  <a:cs typeface="Muli"/>
                  <a:sym typeface="Muli"/>
                  <a:hlinkClick r:id="rId4" tooltip="https://docs.google.com/spreadsheets/d/1DUF2isFWsqVSYhbaACYtbgcLi_YjDqpE3GLQIVgkKQg/edit#gid=69851113"/>
                </a:rPr>
                <a:t>ích</a:t>
              </a:r>
              <a:r>
                <a:rPr lang="en-US" sz="2500" dirty="0" smtClean="0">
                  <a:solidFill>
                    <a:srgbClr val="000000"/>
                  </a:solidFill>
                  <a:latin typeface="Muli"/>
                  <a:ea typeface="Muli"/>
                  <a:cs typeface="Muli"/>
                  <a:sym typeface="Muli"/>
                  <a:hlinkClick r:id="rId4" tooltip="https://docs.google.com/spreadsheets/d/1DUF2isFWsqVSYhbaACYtbgcLi_YjDqpE3GLQIVgkKQg/edit#gid=69851113"/>
                </a:rPr>
                <a:t> </a:t>
              </a:r>
              <a:r>
                <a:rPr lang="en-US" sz="2500" dirty="0" err="1" smtClean="0">
                  <a:solidFill>
                    <a:srgbClr val="000000"/>
                  </a:solidFill>
                  <a:latin typeface="Muli"/>
                  <a:ea typeface="Muli"/>
                  <a:cs typeface="Muli"/>
                  <a:sym typeface="Muli"/>
                  <a:hlinkClick r:id="rId4" tooltip="https://docs.google.com/spreadsheets/d/1DUF2isFWsqVSYhbaACYtbgcLi_YjDqpE3GLQIVgkKQg/edit#gid=69851113"/>
                </a:rPr>
                <a:t>tương</a:t>
              </a:r>
              <a:r>
                <a:rPr lang="en-US" sz="2500" dirty="0" smtClean="0">
                  <a:solidFill>
                    <a:srgbClr val="000000"/>
                  </a:solidFill>
                  <a:latin typeface="Muli"/>
                  <a:ea typeface="Muli"/>
                  <a:cs typeface="Muli"/>
                  <a:sym typeface="Muli"/>
                  <a:hlinkClick r:id="rId4" tooltip="https://docs.google.com/spreadsheets/d/1DUF2isFWsqVSYhbaACYtbgcLi_YjDqpE3GLQIVgkKQg/edit#gid=69851113"/>
                </a:rPr>
                <a:t> </a:t>
              </a:r>
              <a:r>
                <a:rPr lang="en-US" sz="2500" dirty="0" err="1" smtClean="0">
                  <a:solidFill>
                    <a:srgbClr val="000000"/>
                  </a:solidFill>
                  <a:latin typeface="Muli"/>
                  <a:ea typeface="Muli"/>
                  <a:cs typeface="Muli"/>
                  <a:sym typeface="Muli"/>
                  <a:hlinkClick r:id="rId4" tooltip="https://docs.google.com/spreadsheets/d/1DUF2isFWsqVSYhbaACYtbgcLi_YjDqpE3GLQIVgkKQg/edit#gid=69851113"/>
                </a:rPr>
                <a:t>lai</a:t>
              </a:r>
              <a:r>
                <a:rPr lang="en-US" sz="2500" dirty="0" smtClean="0">
                  <a:solidFill>
                    <a:srgbClr val="000000"/>
                  </a:solidFill>
                  <a:latin typeface="Muli"/>
                  <a:ea typeface="Muli"/>
                  <a:cs typeface="Muli"/>
                  <a:sym typeface="Muli"/>
                  <a:hlinkClick r:id="rId4" tooltip="https://docs.google.com/spreadsheets/d/1DUF2isFWsqVSYhbaACYtbgcLi_YjDqpE3GLQIVgkKQg/edit#gid=69851113"/>
                </a:rPr>
                <a:t>, </a:t>
              </a:r>
              <a:r>
                <a:rPr lang="en-US" sz="2500" dirty="0" err="1" smtClean="0">
                  <a:solidFill>
                    <a:srgbClr val="000000"/>
                  </a:solidFill>
                  <a:latin typeface="Muli"/>
                  <a:ea typeface="Muli"/>
                  <a:cs typeface="Muli"/>
                  <a:sym typeface="Muli"/>
                  <a:hlinkClick r:id="rId4" tooltip="https://docs.google.com/spreadsheets/d/1DUF2isFWsqVSYhbaACYtbgcLi_YjDqpE3GLQIVgkKQg/edit#gid=69851113"/>
                </a:rPr>
                <a:t>nhằm</a:t>
              </a:r>
              <a:r>
                <a:rPr lang="en-US" sz="2500" dirty="0" smtClean="0">
                  <a:solidFill>
                    <a:srgbClr val="000000"/>
                  </a:solidFill>
                  <a:latin typeface="Muli"/>
                  <a:ea typeface="Muli"/>
                  <a:cs typeface="Muli"/>
                  <a:sym typeface="Muli"/>
                  <a:hlinkClick r:id="rId4" tooltip="https://docs.google.com/spreadsheets/d/1DUF2isFWsqVSYhbaACYtbgcLi_YjDqpE3GLQIVgkKQg/edit#gid=69851113"/>
                </a:rPr>
                <a:t> </a:t>
              </a:r>
              <a:r>
                <a:rPr lang="en-US" sz="2500" dirty="0" err="1" smtClean="0">
                  <a:solidFill>
                    <a:srgbClr val="000000"/>
                  </a:solidFill>
                  <a:latin typeface="Muli"/>
                  <a:ea typeface="Muli"/>
                  <a:cs typeface="Muli"/>
                  <a:sym typeface="Muli"/>
                  <a:hlinkClick r:id="rId4" tooltip="https://docs.google.com/spreadsheets/d/1DUF2isFWsqVSYhbaACYtbgcLi_YjDqpE3GLQIVgkKQg/edit#gid=69851113"/>
                </a:rPr>
                <a:t>gia</a:t>
              </a:r>
              <a:r>
                <a:rPr lang="en-US" sz="2500" dirty="0" smtClean="0">
                  <a:solidFill>
                    <a:srgbClr val="000000"/>
                  </a:solidFill>
                  <a:latin typeface="Muli"/>
                  <a:ea typeface="Muli"/>
                  <a:cs typeface="Muli"/>
                  <a:sym typeface="Muli"/>
                  <a:hlinkClick r:id="rId4" tooltip="https://docs.google.com/spreadsheets/d/1DUF2isFWsqVSYhbaACYtbgcLi_YjDqpE3GLQIVgkKQg/edit#gid=69851113"/>
                </a:rPr>
                <a:t> </a:t>
              </a:r>
              <a:r>
                <a:rPr lang="en-US" sz="2500" dirty="0" err="1" smtClean="0">
                  <a:solidFill>
                    <a:srgbClr val="000000"/>
                  </a:solidFill>
                  <a:latin typeface="Muli"/>
                  <a:ea typeface="Muli"/>
                  <a:cs typeface="Muli"/>
                  <a:sym typeface="Muli"/>
                  <a:hlinkClick r:id="rId4" tooltip="https://docs.google.com/spreadsheets/d/1DUF2isFWsqVSYhbaACYtbgcLi_YjDqpE3GLQIVgkKQg/edit#gid=69851113"/>
                </a:rPr>
                <a:t>tăng</a:t>
              </a:r>
              <a:r>
                <a:rPr lang="en-US" sz="2500" dirty="0" smtClean="0">
                  <a:solidFill>
                    <a:srgbClr val="000000"/>
                  </a:solidFill>
                  <a:latin typeface="Muli"/>
                  <a:ea typeface="Muli"/>
                  <a:cs typeface="Muli"/>
                  <a:sym typeface="Muli"/>
                  <a:hlinkClick r:id="rId4" tooltip="https://docs.google.com/spreadsheets/d/1DUF2isFWsqVSYhbaACYtbgcLi_YjDqpE3GLQIVgkKQg/edit#gid=69851113"/>
                </a:rPr>
                <a:t> </a:t>
              </a:r>
              <a:r>
                <a:rPr lang="en-US" sz="2500" dirty="0" err="1" smtClean="0">
                  <a:solidFill>
                    <a:srgbClr val="000000"/>
                  </a:solidFill>
                  <a:latin typeface="Muli"/>
                  <a:ea typeface="Muli"/>
                  <a:cs typeface="Muli"/>
                  <a:sym typeface="Muli"/>
                  <a:hlinkClick r:id="rId4" tooltip="https://docs.google.com/spreadsheets/d/1DUF2isFWsqVSYhbaACYtbgcLi_YjDqpE3GLQIVgkKQg/edit#gid=69851113"/>
                </a:rPr>
                <a:t>tính</a:t>
              </a:r>
              <a:r>
                <a:rPr lang="en-US" sz="2500" dirty="0" smtClean="0">
                  <a:solidFill>
                    <a:srgbClr val="000000"/>
                  </a:solidFill>
                  <a:latin typeface="Muli"/>
                  <a:ea typeface="Muli"/>
                  <a:cs typeface="Muli"/>
                  <a:sym typeface="Muli"/>
                  <a:hlinkClick r:id="rId4" tooltip="https://docs.google.com/spreadsheets/d/1DUF2isFWsqVSYhbaACYtbgcLi_YjDqpE3GLQIVgkKQg/edit#gid=69851113"/>
                </a:rPr>
                <a:t> </a:t>
              </a:r>
              <a:r>
                <a:rPr lang="en-US" sz="2500" dirty="0" err="1" smtClean="0">
                  <a:solidFill>
                    <a:srgbClr val="000000"/>
                  </a:solidFill>
                  <a:latin typeface="Muli"/>
                  <a:ea typeface="Muli"/>
                  <a:cs typeface="Muli"/>
                  <a:sym typeface="Muli"/>
                  <a:hlinkClick r:id="rId4" tooltip="https://docs.google.com/spreadsheets/d/1DUF2isFWsqVSYhbaACYtbgcLi_YjDqpE3GLQIVgkKQg/edit#gid=69851113"/>
                </a:rPr>
                <a:t>bảo</a:t>
              </a:r>
              <a:r>
                <a:rPr lang="en-US" sz="2500" dirty="0" smtClean="0">
                  <a:solidFill>
                    <a:srgbClr val="000000"/>
                  </a:solidFill>
                  <a:latin typeface="Muli"/>
                  <a:ea typeface="Muli"/>
                  <a:cs typeface="Muli"/>
                  <a:sym typeface="Muli"/>
                  <a:hlinkClick r:id="rId4" tooltip="https://docs.google.com/spreadsheets/d/1DUF2isFWsqVSYhbaACYtbgcLi_YjDqpE3GLQIVgkKQg/edit#gid=69851113"/>
                </a:rPr>
                <a:t> </a:t>
              </a:r>
              <a:r>
                <a:rPr lang="en-US" sz="2500" dirty="0" err="1" smtClean="0">
                  <a:solidFill>
                    <a:srgbClr val="000000"/>
                  </a:solidFill>
                  <a:latin typeface="Muli"/>
                  <a:ea typeface="Muli"/>
                  <a:cs typeface="Muli"/>
                  <a:sym typeface="Muli"/>
                  <a:hlinkClick r:id="rId4" tooltip="https://docs.google.com/spreadsheets/d/1DUF2isFWsqVSYhbaACYtbgcLi_YjDqpE3GLQIVgkKQg/edit#gid=69851113"/>
                </a:rPr>
                <a:t>mật</a:t>
              </a:r>
              <a:r>
                <a:rPr lang="en-US" sz="2500" dirty="0" smtClean="0">
                  <a:solidFill>
                    <a:srgbClr val="000000"/>
                  </a:solidFill>
                  <a:latin typeface="Muli"/>
                  <a:ea typeface="Muli"/>
                  <a:cs typeface="Muli"/>
                  <a:sym typeface="Muli"/>
                  <a:hlinkClick r:id="rId4" tooltip="https://docs.google.com/spreadsheets/d/1DUF2isFWsqVSYhbaACYtbgcLi_YjDqpE3GLQIVgkKQg/edit#gid=69851113"/>
                </a:rPr>
                <a:t> </a:t>
              </a:r>
              <a:r>
                <a:rPr lang="en-US" sz="2500" dirty="0" err="1" smtClean="0">
                  <a:solidFill>
                    <a:srgbClr val="000000"/>
                  </a:solidFill>
                  <a:latin typeface="Muli"/>
                  <a:ea typeface="Muli"/>
                  <a:cs typeface="Muli"/>
                  <a:sym typeface="Muli"/>
                  <a:hlinkClick r:id="rId4" tooltip="https://docs.google.com/spreadsheets/d/1DUF2isFWsqVSYhbaACYtbgcLi_YjDqpE3GLQIVgkKQg/edit#gid=69851113"/>
                </a:rPr>
                <a:t>cho</a:t>
              </a:r>
              <a:r>
                <a:rPr lang="en-US" sz="2500" dirty="0" smtClean="0">
                  <a:solidFill>
                    <a:srgbClr val="000000"/>
                  </a:solidFill>
                  <a:latin typeface="Muli"/>
                  <a:ea typeface="Muli"/>
                  <a:cs typeface="Muli"/>
                  <a:sym typeface="Muli"/>
                  <a:hlinkClick r:id="rId4" tooltip="https://docs.google.com/spreadsheets/d/1DUF2isFWsqVSYhbaACYtbgcLi_YjDqpE3GLQIVgkKQg/edit#gid=69851113"/>
                </a:rPr>
                <a:t> </a:t>
              </a:r>
              <a:r>
                <a:rPr lang="en-US" sz="2500" dirty="0" err="1" smtClean="0">
                  <a:solidFill>
                    <a:srgbClr val="000000"/>
                  </a:solidFill>
                  <a:latin typeface="Muli"/>
                  <a:ea typeface="Muli"/>
                  <a:cs typeface="Muli"/>
                  <a:sym typeface="Muli"/>
                  <a:hlinkClick r:id="rId4" tooltip="https://docs.google.com/spreadsheets/d/1DUF2isFWsqVSYhbaACYtbgcLi_YjDqpE3GLQIVgkKQg/edit#gid=69851113"/>
                </a:rPr>
                <a:t>tài</a:t>
              </a:r>
              <a:r>
                <a:rPr lang="en-US" sz="2500" dirty="0" smtClean="0">
                  <a:solidFill>
                    <a:srgbClr val="000000"/>
                  </a:solidFill>
                  <a:latin typeface="Muli"/>
                  <a:ea typeface="Muli"/>
                  <a:cs typeface="Muli"/>
                  <a:sym typeface="Muli"/>
                  <a:hlinkClick r:id="rId4" tooltip="https://docs.google.com/spreadsheets/d/1DUF2isFWsqVSYhbaACYtbgcLi_YjDqpE3GLQIVgkKQg/edit#gid=69851113"/>
                </a:rPr>
                <a:t> </a:t>
              </a:r>
              <a:r>
                <a:rPr lang="en-US" sz="2500" dirty="0" err="1" smtClean="0">
                  <a:solidFill>
                    <a:srgbClr val="000000"/>
                  </a:solidFill>
                  <a:latin typeface="Muli"/>
                  <a:ea typeface="Muli"/>
                  <a:cs typeface="Muli"/>
                  <a:sym typeface="Muli"/>
                  <a:hlinkClick r:id="rId4" tooltip="https://docs.google.com/spreadsheets/d/1DUF2isFWsqVSYhbaACYtbgcLi_YjDqpE3GLQIVgkKQg/edit#gid=69851113"/>
                </a:rPr>
                <a:t>khoản</a:t>
              </a:r>
              <a:r>
                <a:rPr lang="en-US" sz="2500" dirty="0" smtClean="0">
                  <a:solidFill>
                    <a:srgbClr val="000000"/>
                  </a:solidFill>
                  <a:latin typeface="Muli"/>
                  <a:ea typeface="Muli"/>
                  <a:cs typeface="Muli"/>
                  <a:sym typeface="Muli"/>
                  <a:hlinkClick r:id="rId4" tooltip="https://docs.google.com/spreadsheets/d/1DUF2isFWsqVSYhbaACYtbgcLi_YjDqpE3GLQIVgkKQg/edit#gid=69851113"/>
                </a:rPr>
                <a:t> </a:t>
              </a:r>
              <a:r>
                <a:rPr lang="en-US" sz="2500" dirty="0" err="1" smtClean="0">
                  <a:solidFill>
                    <a:srgbClr val="000000"/>
                  </a:solidFill>
                  <a:latin typeface="Muli"/>
                  <a:ea typeface="Muli"/>
                  <a:cs typeface="Muli"/>
                  <a:sym typeface="Muli"/>
                  <a:hlinkClick r:id="rId4" tooltip="https://docs.google.com/spreadsheets/d/1DUF2isFWsqVSYhbaACYtbgcLi_YjDqpE3GLQIVgkKQg/edit#gid=69851113"/>
                </a:rPr>
                <a:t>khách</a:t>
              </a:r>
              <a:r>
                <a:rPr lang="en-US" sz="2500" dirty="0" smtClean="0">
                  <a:solidFill>
                    <a:srgbClr val="000000"/>
                  </a:solidFill>
                  <a:latin typeface="Muli"/>
                  <a:ea typeface="Muli"/>
                  <a:cs typeface="Muli"/>
                  <a:sym typeface="Muli"/>
                  <a:hlinkClick r:id="rId4" tooltip="https://docs.google.com/spreadsheets/d/1DUF2isFWsqVSYhbaACYtbgcLi_YjDqpE3GLQIVgkKQg/edit#gid=69851113"/>
                </a:rPr>
                <a:t> </a:t>
              </a:r>
              <a:r>
                <a:rPr lang="en-US" sz="2500" dirty="0" err="1" smtClean="0">
                  <a:solidFill>
                    <a:srgbClr val="000000"/>
                  </a:solidFill>
                  <a:latin typeface="Muli"/>
                  <a:ea typeface="Muli"/>
                  <a:cs typeface="Muli"/>
                  <a:sym typeface="Muli"/>
                  <a:hlinkClick r:id="rId4" tooltip="https://docs.google.com/spreadsheets/d/1DUF2isFWsqVSYhbaACYtbgcLi_YjDqpE3GLQIVgkKQg/edit#gid=69851113"/>
                </a:rPr>
                <a:t>hàng</a:t>
              </a:r>
              <a:r>
                <a:rPr lang="en-US" sz="2500" dirty="0" smtClean="0">
                  <a:solidFill>
                    <a:srgbClr val="000000"/>
                  </a:solidFill>
                  <a:latin typeface="Muli"/>
                  <a:ea typeface="Muli"/>
                  <a:cs typeface="Muli"/>
                  <a:sym typeface="Muli"/>
                  <a:hlinkClick r:id="rId4" tooltip="https://docs.google.com/spreadsheets/d/1DUF2isFWsqVSYhbaACYtbgcLi_YjDqpE3GLQIVgkKQg/edit#gid=69851113"/>
                </a:rPr>
                <a:t> </a:t>
              </a:r>
              <a:r>
                <a:rPr lang="en-US" sz="2500" dirty="0" err="1" smtClean="0">
                  <a:solidFill>
                    <a:srgbClr val="000000"/>
                  </a:solidFill>
                  <a:latin typeface="Muli"/>
                  <a:ea typeface="Muli"/>
                  <a:cs typeface="Muli"/>
                  <a:sym typeface="Muli"/>
                  <a:hlinkClick r:id="rId4" tooltip="https://docs.google.com/spreadsheets/d/1DUF2isFWsqVSYhbaACYtbgcLi_YjDqpE3GLQIVgkKQg/edit#gid=69851113"/>
                </a:rPr>
                <a:t>khi</a:t>
              </a:r>
              <a:r>
                <a:rPr lang="en-US" sz="2500" dirty="0" smtClean="0">
                  <a:solidFill>
                    <a:srgbClr val="000000"/>
                  </a:solidFill>
                  <a:latin typeface="Muli"/>
                  <a:ea typeface="Muli"/>
                  <a:cs typeface="Muli"/>
                  <a:sym typeface="Muli"/>
                  <a:hlinkClick r:id="rId4" tooltip="https://docs.google.com/spreadsheets/d/1DUF2isFWsqVSYhbaACYtbgcLi_YjDqpE3GLQIVgkKQg/edit#gid=69851113"/>
                </a:rPr>
                <a:t> </a:t>
              </a:r>
              <a:r>
                <a:rPr lang="en-US" sz="2500" dirty="0" err="1" smtClean="0">
                  <a:solidFill>
                    <a:srgbClr val="000000"/>
                  </a:solidFill>
                  <a:latin typeface="Muli"/>
                  <a:ea typeface="Muli"/>
                  <a:cs typeface="Muli"/>
                  <a:sym typeface="Muli"/>
                  <a:hlinkClick r:id="rId4" tooltip="https://docs.google.com/spreadsheets/d/1DUF2isFWsqVSYhbaACYtbgcLi_YjDqpE3GLQIVgkKQg/edit#gid=69851113"/>
                </a:rPr>
                <a:t>thực</a:t>
              </a:r>
              <a:r>
                <a:rPr lang="en-US" sz="2500" dirty="0" smtClean="0">
                  <a:solidFill>
                    <a:srgbClr val="000000"/>
                  </a:solidFill>
                  <a:latin typeface="Muli"/>
                  <a:ea typeface="Muli"/>
                  <a:cs typeface="Muli"/>
                  <a:sym typeface="Muli"/>
                  <a:hlinkClick r:id="rId4" tooltip="https://docs.google.com/spreadsheets/d/1DUF2isFWsqVSYhbaACYtbgcLi_YjDqpE3GLQIVgkKQg/edit#gid=69851113"/>
                </a:rPr>
                <a:t> </a:t>
              </a:r>
              <a:r>
                <a:rPr lang="en-US" sz="2500" dirty="0" err="1" smtClean="0">
                  <a:solidFill>
                    <a:srgbClr val="000000"/>
                  </a:solidFill>
                  <a:latin typeface="Muli"/>
                  <a:ea typeface="Muli"/>
                  <a:cs typeface="Muli"/>
                  <a:sym typeface="Muli"/>
                  <a:hlinkClick r:id="rId4" tooltip="https://docs.google.com/spreadsheets/d/1DUF2isFWsqVSYhbaACYtbgcLi_YjDqpE3GLQIVgkKQg/edit#gid=69851113"/>
                </a:rPr>
                <a:t>hiện</a:t>
              </a:r>
              <a:r>
                <a:rPr lang="en-US" sz="2500" dirty="0" smtClean="0">
                  <a:solidFill>
                    <a:srgbClr val="000000"/>
                  </a:solidFill>
                  <a:latin typeface="Muli"/>
                  <a:ea typeface="Muli"/>
                  <a:cs typeface="Muli"/>
                  <a:sym typeface="Muli"/>
                  <a:hlinkClick r:id="rId4" tooltip="https://docs.google.com/spreadsheets/d/1DUF2isFWsqVSYhbaACYtbgcLi_YjDqpE3GLQIVgkKQg/edit#gid=69851113"/>
                </a:rPr>
                <a:t> </a:t>
              </a:r>
              <a:r>
                <a:rPr lang="en-US" sz="2500" dirty="0" err="1" smtClean="0">
                  <a:solidFill>
                    <a:srgbClr val="000000"/>
                  </a:solidFill>
                  <a:latin typeface="Muli"/>
                  <a:ea typeface="Muli"/>
                  <a:cs typeface="Muli"/>
                  <a:sym typeface="Muli"/>
                  <a:hlinkClick r:id="rId4" tooltip="https://docs.google.com/spreadsheets/d/1DUF2isFWsqVSYhbaACYtbgcLi_YjDqpE3GLQIVgkKQg/edit#gid=69851113"/>
                </a:rPr>
                <a:t>giao</a:t>
              </a:r>
              <a:r>
                <a:rPr lang="en-US" sz="2500" dirty="0" smtClean="0">
                  <a:solidFill>
                    <a:srgbClr val="000000"/>
                  </a:solidFill>
                  <a:latin typeface="Muli"/>
                  <a:ea typeface="Muli"/>
                  <a:cs typeface="Muli"/>
                  <a:sym typeface="Muli"/>
                  <a:hlinkClick r:id="rId4" tooltip="https://docs.google.com/spreadsheets/d/1DUF2isFWsqVSYhbaACYtbgcLi_YjDqpE3GLQIVgkKQg/edit#gid=69851113"/>
                </a:rPr>
                <a:t> </a:t>
              </a:r>
              <a:r>
                <a:rPr lang="en-US" sz="2500" dirty="0" err="1" smtClean="0">
                  <a:solidFill>
                    <a:srgbClr val="000000"/>
                  </a:solidFill>
                  <a:latin typeface="Muli"/>
                  <a:ea typeface="Muli"/>
                  <a:cs typeface="Muli"/>
                  <a:sym typeface="Muli"/>
                  <a:hlinkClick r:id="rId4" tooltip="https://docs.google.com/spreadsheets/d/1DUF2isFWsqVSYhbaACYtbgcLi_YjDqpE3GLQIVgkKQg/edit#gid=69851113"/>
                </a:rPr>
                <a:t>dịch</a:t>
              </a:r>
              <a:endParaRPr lang="en-US" sz="2500" dirty="0">
                <a:solidFill>
                  <a:srgbClr val="000000"/>
                </a:solidFill>
                <a:latin typeface="Muli"/>
                <a:ea typeface="Muli"/>
                <a:cs typeface="Muli"/>
                <a:sym typeface="Muli"/>
                <a:hlinkClick r:id="rId4" tooltip="https://docs.google.com/spreadsheets/d/1DUF2isFWsqVSYhbaACYtbgcLi_YjDqpE3GLQIVgkKQg/edit#gid=69851113"/>
              </a:endParaRPr>
            </a:p>
          </p:txBody>
        </p:sp>
        <p:sp>
          <p:nvSpPr>
            <p:cNvPr id="8" name="TextBox 8"/>
            <p:cNvSpPr txBox="1"/>
            <p:nvPr/>
          </p:nvSpPr>
          <p:spPr>
            <a:xfrm>
              <a:off x="4" y="5559636"/>
              <a:ext cx="9390736" cy="581236"/>
            </a:xfrm>
            <a:prstGeom prst="rect">
              <a:avLst/>
            </a:prstGeom>
          </p:spPr>
          <p:txBody>
            <a:bodyPr lIns="0" tIns="0" rIns="0" bIns="0" rtlCol="0" anchor="t">
              <a:spAutoFit/>
            </a:bodyPr>
            <a:lstStyle/>
            <a:p>
              <a:pPr algn="l">
                <a:lnSpc>
                  <a:spcPts val="3640"/>
                </a:lnSpc>
              </a:pPr>
              <a:r>
                <a:rPr lang="en-US" sz="2800" b="1">
                  <a:solidFill>
                    <a:srgbClr val="F24300"/>
                  </a:solidFill>
                  <a:latin typeface="Muli Semi-Bold"/>
                  <a:ea typeface="Muli Semi-Bold"/>
                  <a:cs typeface="Muli Semi-Bold"/>
                  <a:sym typeface="Muli Semi-Bold"/>
                </a:rPr>
                <a:t>Mục tiêu</a:t>
              </a:r>
            </a:p>
          </p:txBody>
        </p:sp>
        <p:sp>
          <p:nvSpPr>
            <p:cNvPr id="9" name="TextBox 9"/>
            <p:cNvSpPr txBox="1"/>
            <p:nvPr/>
          </p:nvSpPr>
          <p:spPr>
            <a:xfrm>
              <a:off x="4" y="6592195"/>
              <a:ext cx="9390736" cy="3964516"/>
            </a:xfrm>
            <a:prstGeom prst="rect">
              <a:avLst/>
            </a:prstGeom>
          </p:spPr>
          <p:txBody>
            <a:bodyPr lIns="0" tIns="0" rIns="0" bIns="0" rtlCol="0" anchor="t">
              <a:spAutoFit/>
            </a:bodyPr>
            <a:lstStyle/>
            <a:p>
              <a:pPr marL="539751" lvl="1" indent="-269876" algn="l">
                <a:lnSpc>
                  <a:spcPts val="4000"/>
                </a:lnSpc>
                <a:buFont typeface="Arial"/>
                <a:buChar char="•"/>
              </a:pPr>
              <a:r>
                <a:rPr lang="en-US" sz="2500" dirty="0" err="1">
                  <a:solidFill>
                    <a:srgbClr val="000000"/>
                  </a:solidFill>
                  <a:latin typeface="Muli"/>
                  <a:ea typeface="Muli"/>
                  <a:cs typeface="Muli"/>
                  <a:sym typeface="Muli"/>
                  <a:hlinkClick r:id="rId4" tooltip="https://docs.google.com/spreadsheets/d/1DUF2isFWsqVSYhbaACYtbgcLi_YjDqpE3GLQIVgkKQg/edit#gid=69851113"/>
                </a:rPr>
                <a:t>Phát</a:t>
              </a:r>
              <a:r>
                <a:rPr lang="en-US" sz="2500" dirty="0">
                  <a:solidFill>
                    <a:srgbClr val="000000"/>
                  </a:solidFill>
                  <a:latin typeface="Muli"/>
                  <a:ea typeface="Muli"/>
                  <a:cs typeface="Muli"/>
                  <a:sym typeface="Muli"/>
                  <a:hlinkClick r:id="rId4" tooltip="https://docs.google.com/spreadsheets/d/1DUF2isFWsqVSYhbaACYtbgcLi_YjDqpE3GLQIVgkKQg/edit#gid=69851113"/>
                </a:rPr>
                <a:t> </a:t>
              </a:r>
              <a:r>
                <a:rPr lang="en-US" sz="2500" dirty="0" err="1">
                  <a:solidFill>
                    <a:srgbClr val="000000"/>
                  </a:solidFill>
                  <a:latin typeface="Muli"/>
                  <a:ea typeface="Muli"/>
                  <a:cs typeface="Muli"/>
                  <a:sym typeface="Muli"/>
                  <a:hlinkClick r:id="rId4" tooltip="https://docs.google.com/spreadsheets/d/1DUF2isFWsqVSYhbaACYtbgcLi_YjDqpE3GLQIVgkKQg/edit#gid=69851113"/>
                </a:rPr>
                <a:t>triển</a:t>
              </a:r>
              <a:r>
                <a:rPr lang="en-US" sz="2500" dirty="0">
                  <a:solidFill>
                    <a:srgbClr val="000000"/>
                  </a:solidFill>
                  <a:latin typeface="Muli"/>
                  <a:ea typeface="Muli"/>
                  <a:cs typeface="Muli"/>
                  <a:sym typeface="Muli"/>
                  <a:hlinkClick r:id="rId4" tooltip="https://docs.google.com/spreadsheets/d/1DUF2isFWsqVSYhbaACYtbgcLi_YjDqpE3GLQIVgkKQg/edit#gid=69851113"/>
                </a:rPr>
                <a:t> AI: </a:t>
              </a:r>
              <a:r>
                <a:rPr lang="en-US" sz="2500" dirty="0" err="1">
                  <a:solidFill>
                    <a:srgbClr val="000000"/>
                  </a:solidFill>
                  <a:latin typeface="Muli"/>
                  <a:ea typeface="Muli"/>
                  <a:cs typeface="Muli"/>
                  <a:sym typeface="Muli"/>
                  <a:hlinkClick r:id="rId4" tooltip="https://docs.google.com/spreadsheets/d/1DUF2isFWsqVSYhbaACYtbgcLi_YjDqpE3GLQIVgkKQg/edit#gid=69851113"/>
                </a:rPr>
                <a:t>Nâng</a:t>
              </a:r>
              <a:r>
                <a:rPr lang="en-US" sz="2500" dirty="0">
                  <a:solidFill>
                    <a:srgbClr val="000000"/>
                  </a:solidFill>
                  <a:latin typeface="Muli"/>
                  <a:ea typeface="Muli"/>
                  <a:cs typeface="Muli"/>
                  <a:sym typeface="Muli"/>
                  <a:hlinkClick r:id="rId4" tooltip="https://docs.google.com/spreadsheets/d/1DUF2isFWsqVSYhbaACYtbgcLi_YjDqpE3GLQIVgkKQg/edit#gid=69851113"/>
                </a:rPr>
                <a:t> </a:t>
              </a:r>
              <a:r>
                <a:rPr lang="en-US" sz="2500" dirty="0" err="1">
                  <a:solidFill>
                    <a:srgbClr val="000000"/>
                  </a:solidFill>
                  <a:latin typeface="Muli"/>
                  <a:ea typeface="Muli"/>
                  <a:cs typeface="Muli"/>
                  <a:sym typeface="Muli"/>
                  <a:hlinkClick r:id="rId4" tooltip="https://docs.google.com/spreadsheets/d/1DUF2isFWsqVSYhbaACYtbgcLi_YjDqpE3GLQIVgkKQg/edit#gid=69851113"/>
                </a:rPr>
                <a:t>cao</a:t>
              </a:r>
              <a:r>
                <a:rPr lang="en-US" sz="2500" dirty="0">
                  <a:solidFill>
                    <a:srgbClr val="000000"/>
                  </a:solidFill>
                  <a:latin typeface="Muli"/>
                  <a:ea typeface="Muli"/>
                  <a:cs typeface="Muli"/>
                  <a:sym typeface="Muli"/>
                  <a:hlinkClick r:id="rId4" tooltip="https://docs.google.com/spreadsheets/d/1DUF2isFWsqVSYhbaACYtbgcLi_YjDqpE3GLQIVgkKQg/edit#gid=69851113"/>
                </a:rPr>
                <a:t> </a:t>
              </a:r>
              <a:r>
                <a:rPr lang="en-US" sz="2500" dirty="0" err="1">
                  <a:solidFill>
                    <a:srgbClr val="000000"/>
                  </a:solidFill>
                  <a:latin typeface="Muli"/>
                  <a:ea typeface="Muli"/>
                  <a:cs typeface="Muli"/>
                  <a:sym typeface="Muli"/>
                  <a:hlinkClick r:id="rId4" tooltip="https://docs.google.com/spreadsheets/d/1DUF2isFWsqVSYhbaACYtbgcLi_YjDqpE3GLQIVgkKQg/edit#gid=69851113"/>
                </a:rPr>
                <a:t>độ</a:t>
              </a:r>
              <a:r>
                <a:rPr lang="en-US" sz="2500" dirty="0">
                  <a:solidFill>
                    <a:srgbClr val="000000"/>
                  </a:solidFill>
                  <a:latin typeface="Muli"/>
                  <a:ea typeface="Muli"/>
                  <a:cs typeface="Muli"/>
                  <a:sym typeface="Muli"/>
                  <a:hlinkClick r:id="rId4" tooltip="https://docs.google.com/spreadsheets/d/1DUF2isFWsqVSYhbaACYtbgcLi_YjDqpE3GLQIVgkKQg/edit#gid=69851113"/>
                </a:rPr>
                <a:t> </a:t>
              </a:r>
              <a:r>
                <a:rPr lang="en-US" sz="2500" dirty="0" err="1">
                  <a:solidFill>
                    <a:srgbClr val="000000"/>
                  </a:solidFill>
                  <a:latin typeface="Muli"/>
                  <a:ea typeface="Muli"/>
                  <a:cs typeface="Muli"/>
                  <a:sym typeface="Muli"/>
                  <a:hlinkClick r:id="rId4" tooltip="https://docs.google.com/spreadsheets/d/1DUF2isFWsqVSYhbaACYtbgcLi_YjDqpE3GLQIVgkKQg/edit#gid=69851113"/>
                </a:rPr>
                <a:t>chính</a:t>
              </a:r>
              <a:r>
                <a:rPr lang="en-US" sz="2500" dirty="0">
                  <a:solidFill>
                    <a:srgbClr val="000000"/>
                  </a:solidFill>
                  <a:latin typeface="Muli"/>
                  <a:ea typeface="Muli"/>
                  <a:cs typeface="Muli"/>
                  <a:sym typeface="Muli"/>
                  <a:hlinkClick r:id="rId4" tooltip="https://docs.google.com/spreadsheets/d/1DUF2isFWsqVSYhbaACYtbgcLi_YjDqpE3GLQIVgkKQg/edit#gid=69851113"/>
                </a:rPr>
                <a:t> </a:t>
              </a:r>
              <a:r>
                <a:rPr lang="en-US" sz="2500" dirty="0" err="1">
                  <a:solidFill>
                    <a:srgbClr val="000000"/>
                  </a:solidFill>
                  <a:latin typeface="Muli"/>
                  <a:ea typeface="Muli"/>
                  <a:cs typeface="Muli"/>
                  <a:sym typeface="Muli"/>
                  <a:hlinkClick r:id="rId4" tooltip="https://docs.google.com/spreadsheets/d/1DUF2isFWsqVSYhbaACYtbgcLi_YjDqpE3GLQIVgkKQg/edit#gid=69851113"/>
                </a:rPr>
                <a:t>xác</a:t>
              </a:r>
              <a:r>
                <a:rPr lang="en-US" sz="2500" dirty="0">
                  <a:solidFill>
                    <a:srgbClr val="000000"/>
                  </a:solidFill>
                  <a:latin typeface="Muli"/>
                  <a:ea typeface="Muli"/>
                  <a:cs typeface="Muli"/>
                  <a:sym typeface="Muli"/>
                  <a:hlinkClick r:id="rId4" tooltip="https://docs.google.com/spreadsheets/d/1DUF2isFWsqVSYhbaACYtbgcLi_YjDqpE3GLQIVgkKQg/edit#gid=69851113"/>
                </a:rPr>
                <a:t> </a:t>
              </a:r>
              <a:r>
                <a:rPr lang="en-US" sz="2500" dirty="0" err="1">
                  <a:solidFill>
                    <a:srgbClr val="000000"/>
                  </a:solidFill>
                  <a:latin typeface="Muli"/>
                  <a:ea typeface="Muli"/>
                  <a:cs typeface="Muli"/>
                  <a:sym typeface="Muli"/>
                  <a:hlinkClick r:id="rId4" tooltip="https://docs.google.com/spreadsheets/d/1DUF2isFWsqVSYhbaACYtbgcLi_YjDqpE3GLQIVgkKQg/edit#gid=69851113"/>
                </a:rPr>
                <a:t>và</a:t>
              </a:r>
              <a:r>
                <a:rPr lang="en-US" sz="2500" dirty="0">
                  <a:solidFill>
                    <a:srgbClr val="000000"/>
                  </a:solidFill>
                  <a:latin typeface="Muli"/>
                  <a:ea typeface="Muli"/>
                  <a:cs typeface="Muli"/>
                  <a:sym typeface="Muli"/>
                  <a:hlinkClick r:id="rId4" tooltip="https://docs.google.com/spreadsheets/d/1DUF2isFWsqVSYhbaACYtbgcLi_YjDqpE3GLQIVgkKQg/edit#gid=69851113"/>
                </a:rPr>
                <a:t> </a:t>
              </a:r>
              <a:r>
                <a:rPr lang="en-US" sz="2500" dirty="0" err="1">
                  <a:solidFill>
                    <a:srgbClr val="000000"/>
                  </a:solidFill>
                  <a:latin typeface="Muli"/>
                  <a:ea typeface="Muli"/>
                  <a:cs typeface="Muli"/>
                  <a:sym typeface="Muli"/>
                  <a:hlinkClick r:id="rId4" tooltip="https://docs.google.com/spreadsheets/d/1DUF2isFWsqVSYhbaACYtbgcLi_YjDqpE3GLQIVgkKQg/edit#gid=69851113"/>
                </a:rPr>
                <a:t>bảo</a:t>
              </a:r>
              <a:r>
                <a:rPr lang="en-US" sz="2500" dirty="0">
                  <a:solidFill>
                    <a:srgbClr val="000000"/>
                  </a:solidFill>
                  <a:latin typeface="Muli"/>
                  <a:ea typeface="Muli"/>
                  <a:cs typeface="Muli"/>
                  <a:sym typeface="Muli"/>
                  <a:hlinkClick r:id="rId4" tooltip="https://docs.google.com/spreadsheets/d/1DUF2isFWsqVSYhbaACYtbgcLi_YjDqpE3GLQIVgkKQg/edit#gid=69851113"/>
                </a:rPr>
                <a:t> </a:t>
              </a:r>
              <a:r>
                <a:rPr lang="en-US" sz="2500" dirty="0" err="1">
                  <a:solidFill>
                    <a:srgbClr val="000000"/>
                  </a:solidFill>
                  <a:latin typeface="Muli"/>
                  <a:ea typeface="Muli"/>
                  <a:cs typeface="Muli"/>
                  <a:sym typeface="Muli"/>
                  <a:hlinkClick r:id="rId4" tooltip="https://docs.google.com/spreadsheets/d/1DUF2isFWsqVSYhbaACYtbgcLi_YjDqpE3GLQIVgkKQg/edit#gid=69851113"/>
                </a:rPr>
                <a:t>mật</a:t>
              </a:r>
              <a:r>
                <a:rPr lang="en-US" sz="2500" dirty="0">
                  <a:solidFill>
                    <a:srgbClr val="000000"/>
                  </a:solidFill>
                  <a:latin typeface="Muli"/>
                  <a:ea typeface="Muli"/>
                  <a:cs typeface="Muli"/>
                  <a:sym typeface="Muli"/>
                  <a:hlinkClick r:id="rId4" tooltip="https://docs.google.com/spreadsheets/d/1DUF2isFWsqVSYhbaACYtbgcLi_YjDqpE3GLQIVgkKQg/edit#gid=69851113"/>
                </a:rPr>
                <a:t>.</a:t>
              </a:r>
            </a:p>
            <a:p>
              <a:pPr marL="539751" lvl="1" indent="-269876" algn="l">
                <a:lnSpc>
                  <a:spcPts val="4000"/>
                </a:lnSpc>
                <a:buFont typeface="Arial"/>
                <a:buChar char="•"/>
              </a:pPr>
              <a:r>
                <a:rPr lang="en-US" sz="2500" dirty="0" err="1">
                  <a:solidFill>
                    <a:srgbClr val="000000"/>
                  </a:solidFill>
                  <a:latin typeface="Muli"/>
                  <a:ea typeface="Muli"/>
                  <a:cs typeface="Muli"/>
                  <a:sym typeface="Muli"/>
                  <a:hlinkClick r:id="rId4" tooltip="https://docs.google.com/spreadsheets/d/1DUF2isFWsqVSYhbaACYtbgcLi_YjDqpE3GLQIVgkKQg/edit#gid=69851113"/>
                </a:rPr>
                <a:t>Mở</a:t>
              </a:r>
              <a:r>
                <a:rPr lang="en-US" sz="2500" dirty="0">
                  <a:solidFill>
                    <a:srgbClr val="000000"/>
                  </a:solidFill>
                  <a:latin typeface="Muli"/>
                  <a:ea typeface="Muli"/>
                  <a:cs typeface="Muli"/>
                  <a:sym typeface="Muli"/>
                  <a:hlinkClick r:id="rId4" tooltip="https://docs.google.com/spreadsheets/d/1DUF2isFWsqVSYhbaACYtbgcLi_YjDqpE3GLQIVgkKQg/edit#gid=69851113"/>
                </a:rPr>
                <a:t> </a:t>
              </a:r>
              <a:r>
                <a:rPr lang="en-US" sz="2500" dirty="0" err="1">
                  <a:solidFill>
                    <a:srgbClr val="000000"/>
                  </a:solidFill>
                  <a:latin typeface="Muli"/>
                  <a:ea typeface="Muli"/>
                  <a:cs typeface="Muli"/>
                  <a:sym typeface="Muli"/>
                  <a:hlinkClick r:id="rId4" tooltip="https://docs.google.com/spreadsheets/d/1DUF2isFWsqVSYhbaACYtbgcLi_YjDqpE3GLQIVgkKQg/edit#gid=69851113"/>
                </a:rPr>
                <a:t>rộng</a:t>
              </a:r>
              <a:r>
                <a:rPr lang="en-US" sz="2500" dirty="0">
                  <a:solidFill>
                    <a:srgbClr val="000000"/>
                  </a:solidFill>
                  <a:latin typeface="Muli"/>
                  <a:ea typeface="Muli"/>
                  <a:cs typeface="Muli"/>
                  <a:sym typeface="Muli"/>
                  <a:hlinkClick r:id="rId4" tooltip="https://docs.google.com/spreadsheets/d/1DUF2isFWsqVSYhbaACYtbgcLi_YjDqpE3GLQIVgkKQg/edit#gid=69851113"/>
                </a:rPr>
                <a:t> </a:t>
              </a:r>
              <a:r>
                <a:rPr lang="en-US" sz="2500" dirty="0" err="1">
                  <a:solidFill>
                    <a:srgbClr val="000000"/>
                  </a:solidFill>
                  <a:latin typeface="Muli"/>
                  <a:ea typeface="Muli"/>
                  <a:cs typeface="Muli"/>
                  <a:sym typeface="Muli"/>
                  <a:hlinkClick r:id="rId4" tooltip="https://docs.google.com/spreadsheets/d/1DUF2isFWsqVSYhbaACYtbgcLi_YjDqpE3GLQIVgkKQg/edit#gid=69851113"/>
                </a:rPr>
                <a:t>ứng</a:t>
              </a:r>
              <a:r>
                <a:rPr lang="en-US" sz="2500" dirty="0">
                  <a:solidFill>
                    <a:srgbClr val="000000"/>
                  </a:solidFill>
                  <a:latin typeface="Muli"/>
                  <a:ea typeface="Muli"/>
                  <a:cs typeface="Muli"/>
                  <a:sym typeface="Muli"/>
                  <a:hlinkClick r:id="rId4" tooltip="https://docs.google.com/spreadsheets/d/1DUF2isFWsqVSYhbaACYtbgcLi_YjDqpE3GLQIVgkKQg/edit#gid=69851113"/>
                </a:rPr>
                <a:t> </a:t>
              </a:r>
              <a:r>
                <a:rPr lang="en-US" sz="2500" dirty="0" err="1">
                  <a:solidFill>
                    <a:srgbClr val="000000"/>
                  </a:solidFill>
                  <a:latin typeface="Muli"/>
                  <a:ea typeface="Muli"/>
                  <a:cs typeface="Muli"/>
                  <a:sym typeface="Muli"/>
                  <a:hlinkClick r:id="rId4" tooltip="https://docs.google.com/spreadsheets/d/1DUF2isFWsqVSYhbaACYtbgcLi_YjDqpE3GLQIVgkKQg/edit#gid=69851113"/>
                </a:rPr>
                <a:t>dụng</a:t>
              </a:r>
              <a:r>
                <a:rPr lang="en-US" sz="2500" dirty="0">
                  <a:solidFill>
                    <a:srgbClr val="000000"/>
                  </a:solidFill>
                  <a:latin typeface="Muli"/>
                  <a:ea typeface="Muli"/>
                  <a:cs typeface="Muli"/>
                  <a:sym typeface="Muli"/>
                  <a:hlinkClick r:id="rId4" tooltip="https://docs.google.com/spreadsheets/d/1DUF2isFWsqVSYhbaACYtbgcLi_YjDqpE3GLQIVgkKQg/edit#gid=69851113"/>
                </a:rPr>
                <a:t>: </a:t>
              </a:r>
              <a:r>
                <a:rPr lang="en-US" sz="2500" dirty="0" err="1">
                  <a:solidFill>
                    <a:srgbClr val="000000"/>
                  </a:solidFill>
                  <a:latin typeface="Muli"/>
                  <a:ea typeface="Muli"/>
                  <a:cs typeface="Muli"/>
                  <a:sym typeface="Muli"/>
                  <a:hlinkClick r:id="rId4" tooltip="https://docs.google.com/spreadsheets/d/1DUF2isFWsqVSYhbaACYtbgcLi_YjDqpE3GLQIVgkKQg/edit#gid=69851113"/>
                </a:rPr>
                <a:t>Không</a:t>
              </a:r>
              <a:r>
                <a:rPr lang="en-US" sz="2500" dirty="0">
                  <a:solidFill>
                    <a:srgbClr val="000000"/>
                  </a:solidFill>
                  <a:latin typeface="Muli"/>
                  <a:ea typeface="Muli"/>
                  <a:cs typeface="Muli"/>
                  <a:sym typeface="Muli"/>
                  <a:hlinkClick r:id="rId4" tooltip="https://docs.google.com/spreadsheets/d/1DUF2isFWsqVSYhbaACYtbgcLi_YjDqpE3GLQIVgkKQg/edit#gid=69851113"/>
                </a:rPr>
                <a:t> </a:t>
              </a:r>
              <a:r>
                <a:rPr lang="en-US" sz="2500" dirty="0" err="1">
                  <a:solidFill>
                    <a:srgbClr val="000000"/>
                  </a:solidFill>
                  <a:latin typeface="Muli"/>
                  <a:ea typeface="Muli"/>
                  <a:cs typeface="Muli"/>
                  <a:sym typeface="Muli"/>
                  <a:hlinkClick r:id="rId4" tooltip="https://docs.google.com/spreadsheets/d/1DUF2isFWsqVSYhbaACYtbgcLi_YjDqpE3GLQIVgkKQg/edit#gid=69851113"/>
                </a:rPr>
                <a:t>chỉ</a:t>
              </a:r>
              <a:r>
                <a:rPr lang="en-US" sz="2500" dirty="0">
                  <a:solidFill>
                    <a:srgbClr val="000000"/>
                  </a:solidFill>
                  <a:latin typeface="Muli"/>
                  <a:ea typeface="Muli"/>
                  <a:cs typeface="Muli"/>
                  <a:sym typeface="Muli"/>
                  <a:hlinkClick r:id="rId4" tooltip="https://docs.google.com/spreadsheets/d/1DUF2isFWsqVSYhbaACYtbgcLi_YjDqpE3GLQIVgkKQg/edit#gid=69851113"/>
                </a:rPr>
                <a:t> </a:t>
              </a:r>
              <a:r>
                <a:rPr lang="en-US" sz="2500" dirty="0" err="1">
                  <a:solidFill>
                    <a:srgbClr val="000000"/>
                  </a:solidFill>
                  <a:latin typeface="Muli"/>
                  <a:ea typeface="Muli"/>
                  <a:cs typeface="Muli"/>
                  <a:sym typeface="Muli"/>
                  <a:hlinkClick r:id="rId4" tooltip="https://docs.google.com/spreadsheets/d/1DUF2isFWsqVSYhbaACYtbgcLi_YjDqpE3GLQIVgkKQg/edit#gid=69851113"/>
                </a:rPr>
                <a:t>trong</a:t>
              </a:r>
              <a:r>
                <a:rPr lang="en-US" sz="2500" dirty="0">
                  <a:solidFill>
                    <a:srgbClr val="000000"/>
                  </a:solidFill>
                  <a:latin typeface="Muli"/>
                  <a:ea typeface="Muli"/>
                  <a:cs typeface="Muli"/>
                  <a:sym typeface="Muli"/>
                  <a:hlinkClick r:id="rId4" tooltip="https://docs.google.com/spreadsheets/d/1DUF2isFWsqVSYhbaACYtbgcLi_YjDqpE3GLQIVgkKQg/edit#gid=69851113"/>
                </a:rPr>
                <a:t> </a:t>
              </a:r>
              <a:r>
                <a:rPr lang="en-US" sz="2500" dirty="0" err="1">
                  <a:solidFill>
                    <a:srgbClr val="000000"/>
                  </a:solidFill>
                  <a:latin typeface="Muli"/>
                  <a:ea typeface="Muli"/>
                  <a:cs typeface="Muli"/>
                  <a:sym typeface="Muli"/>
                  <a:hlinkClick r:id="rId4" tooltip="https://docs.google.com/spreadsheets/d/1DUF2isFWsqVSYhbaACYtbgcLi_YjDqpE3GLQIVgkKQg/edit#gid=69851113"/>
                </a:rPr>
                <a:t>ngân</a:t>
              </a:r>
              <a:r>
                <a:rPr lang="en-US" sz="2500" dirty="0">
                  <a:solidFill>
                    <a:srgbClr val="000000"/>
                  </a:solidFill>
                  <a:latin typeface="Muli"/>
                  <a:ea typeface="Muli"/>
                  <a:cs typeface="Muli"/>
                  <a:sym typeface="Muli"/>
                  <a:hlinkClick r:id="rId4" tooltip="https://docs.google.com/spreadsheets/d/1DUF2isFWsqVSYhbaACYtbgcLi_YjDqpE3GLQIVgkKQg/edit#gid=69851113"/>
                </a:rPr>
                <a:t> </a:t>
              </a:r>
              <a:r>
                <a:rPr lang="en-US" sz="2500" dirty="0" err="1">
                  <a:solidFill>
                    <a:srgbClr val="000000"/>
                  </a:solidFill>
                  <a:latin typeface="Muli"/>
                  <a:ea typeface="Muli"/>
                  <a:cs typeface="Muli"/>
                  <a:sym typeface="Muli"/>
                  <a:hlinkClick r:id="rId4" tooltip="https://docs.google.com/spreadsheets/d/1DUF2isFWsqVSYhbaACYtbgcLi_YjDqpE3GLQIVgkKQg/edit#gid=69851113"/>
                </a:rPr>
                <a:t>hàng</a:t>
              </a:r>
              <a:r>
                <a:rPr lang="en-US" sz="2500" dirty="0">
                  <a:solidFill>
                    <a:srgbClr val="000000"/>
                  </a:solidFill>
                  <a:latin typeface="Muli"/>
                  <a:ea typeface="Muli"/>
                  <a:cs typeface="Muli"/>
                  <a:sym typeface="Muli"/>
                  <a:hlinkClick r:id="rId4" tooltip="https://docs.google.com/spreadsheets/d/1DUF2isFWsqVSYhbaACYtbgcLi_YjDqpE3GLQIVgkKQg/edit#gid=69851113"/>
                </a:rPr>
                <a:t> </a:t>
              </a:r>
              <a:r>
                <a:rPr lang="en-US" sz="2500" dirty="0" err="1">
                  <a:solidFill>
                    <a:srgbClr val="000000"/>
                  </a:solidFill>
                  <a:latin typeface="Muli"/>
                  <a:ea typeface="Muli"/>
                  <a:cs typeface="Muli"/>
                  <a:sym typeface="Muli"/>
                  <a:hlinkClick r:id="rId4" tooltip="https://docs.google.com/spreadsheets/d/1DUF2isFWsqVSYhbaACYtbgcLi_YjDqpE3GLQIVgkKQg/edit#gid=69851113"/>
                </a:rPr>
                <a:t>mà</a:t>
              </a:r>
              <a:r>
                <a:rPr lang="en-US" sz="2500" dirty="0">
                  <a:solidFill>
                    <a:srgbClr val="000000"/>
                  </a:solidFill>
                  <a:latin typeface="Muli"/>
                  <a:ea typeface="Muli"/>
                  <a:cs typeface="Muli"/>
                  <a:sym typeface="Muli"/>
                  <a:hlinkClick r:id="rId4" tooltip="https://docs.google.com/spreadsheets/d/1DUF2isFWsqVSYhbaACYtbgcLi_YjDqpE3GLQIVgkKQg/edit#gid=69851113"/>
                </a:rPr>
                <a:t> </a:t>
              </a:r>
              <a:r>
                <a:rPr lang="en-US" sz="2500" dirty="0" err="1">
                  <a:solidFill>
                    <a:srgbClr val="000000"/>
                  </a:solidFill>
                  <a:latin typeface="Muli"/>
                  <a:ea typeface="Muli"/>
                  <a:cs typeface="Muli"/>
                  <a:sym typeface="Muli"/>
                  <a:hlinkClick r:id="rId4" tooltip="https://docs.google.com/spreadsheets/d/1DUF2isFWsqVSYhbaACYtbgcLi_YjDqpE3GLQIVgkKQg/edit#gid=69851113"/>
                </a:rPr>
                <a:t>còn</a:t>
              </a:r>
              <a:r>
                <a:rPr lang="en-US" sz="2500" dirty="0">
                  <a:solidFill>
                    <a:srgbClr val="000000"/>
                  </a:solidFill>
                  <a:latin typeface="Muli"/>
                  <a:ea typeface="Muli"/>
                  <a:cs typeface="Muli"/>
                  <a:sym typeface="Muli"/>
                  <a:hlinkClick r:id="rId4" tooltip="https://docs.google.com/spreadsheets/d/1DUF2isFWsqVSYhbaACYtbgcLi_YjDqpE3GLQIVgkKQg/edit#gid=69851113"/>
                </a:rPr>
                <a:t> </a:t>
              </a:r>
              <a:r>
                <a:rPr lang="en-US" sz="2500" dirty="0" err="1">
                  <a:solidFill>
                    <a:srgbClr val="000000"/>
                  </a:solidFill>
                  <a:latin typeface="Muli"/>
                  <a:ea typeface="Muli"/>
                  <a:cs typeface="Muli"/>
                  <a:sym typeface="Muli"/>
                  <a:hlinkClick r:id="rId4" tooltip="https://docs.google.com/spreadsheets/d/1DUF2isFWsqVSYhbaACYtbgcLi_YjDqpE3GLQIVgkKQg/edit#gid=69851113"/>
                </a:rPr>
                <a:t>trong</a:t>
              </a:r>
              <a:r>
                <a:rPr lang="en-US" sz="2500" dirty="0">
                  <a:solidFill>
                    <a:srgbClr val="000000"/>
                  </a:solidFill>
                  <a:latin typeface="Muli"/>
                  <a:ea typeface="Muli"/>
                  <a:cs typeface="Muli"/>
                  <a:sym typeface="Muli"/>
                  <a:hlinkClick r:id="rId4" tooltip="https://docs.google.com/spreadsheets/d/1DUF2isFWsqVSYhbaACYtbgcLi_YjDqpE3GLQIVgkKQg/edit#gid=69851113"/>
                </a:rPr>
                <a:t> </a:t>
              </a:r>
              <a:r>
                <a:rPr lang="en-US" sz="2500" dirty="0" err="1">
                  <a:solidFill>
                    <a:srgbClr val="000000"/>
                  </a:solidFill>
                  <a:latin typeface="Muli"/>
                  <a:ea typeface="Muli"/>
                  <a:cs typeface="Muli"/>
                  <a:sym typeface="Muli"/>
                  <a:hlinkClick r:id="rId4" tooltip="https://docs.google.com/spreadsheets/d/1DUF2isFWsqVSYhbaACYtbgcLi_YjDqpE3GLQIVgkKQg/edit#gid=69851113"/>
                </a:rPr>
                <a:t>các</a:t>
              </a:r>
              <a:r>
                <a:rPr lang="en-US" sz="2500" dirty="0">
                  <a:solidFill>
                    <a:srgbClr val="000000"/>
                  </a:solidFill>
                  <a:latin typeface="Muli"/>
                  <a:ea typeface="Muli"/>
                  <a:cs typeface="Muli"/>
                  <a:sym typeface="Muli"/>
                  <a:hlinkClick r:id="rId4" tooltip="https://docs.google.com/spreadsheets/d/1DUF2isFWsqVSYhbaACYtbgcLi_YjDqpE3GLQIVgkKQg/edit#gid=69851113"/>
                </a:rPr>
                <a:t> </a:t>
              </a:r>
              <a:r>
                <a:rPr lang="en-US" sz="2500" dirty="0" err="1">
                  <a:solidFill>
                    <a:srgbClr val="000000"/>
                  </a:solidFill>
                  <a:latin typeface="Muli"/>
                  <a:ea typeface="Muli"/>
                  <a:cs typeface="Muli"/>
                  <a:sym typeface="Muli"/>
                  <a:hlinkClick r:id="rId4" tooltip="https://docs.google.com/spreadsheets/d/1DUF2isFWsqVSYhbaACYtbgcLi_YjDqpE3GLQIVgkKQg/edit#gid=69851113"/>
                </a:rPr>
                <a:t>lĩnh</a:t>
              </a:r>
              <a:r>
                <a:rPr lang="en-US" sz="2500" dirty="0">
                  <a:solidFill>
                    <a:srgbClr val="000000"/>
                  </a:solidFill>
                  <a:latin typeface="Muli"/>
                  <a:ea typeface="Muli"/>
                  <a:cs typeface="Muli"/>
                  <a:sym typeface="Muli"/>
                  <a:hlinkClick r:id="rId4" tooltip="https://docs.google.com/spreadsheets/d/1DUF2isFWsqVSYhbaACYtbgcLi_YjDqpE3GLQIVgkKQg/edit#gid=69851113"/>
                </a:rPr>
                <a:t> </a:t>
              </a:r>
              <a:r>
                <a:rPr lang="en-US" sz="2500" dirty="0" err="1">
                  <a:solidFill>
                    <a:srgbClr val="000000"/>
                  </a:solidFill>
                  <a:latin typeface="Muli"/>
                  <a:ea typeface="Muli"/>
                  <a:cs typeface="Muli"/>
                  <a:sym typeface="Muli"/>
                  <a:hlinkClick r:id="rId4" tooltip="https://docs.google.com/spreadsheets/d/1DUF2isFWsqVSYhbaACYtbgcLi_YjDqpE3GLQIVgkKQg/edit#gid=69851113"/>
                </a:rPr>
                <a:t>vực</a:t>
              </a:r>
              <a:r>
                <a:rPr lang="en-US" sz="2500" dirty="0">
                  <a:solidFill>
                    <a:srgbClr val="000000"/>
                  </a:solidFill>
                  <a:latin typeface="Muli"/>
                  <a:ea typeface="Muli"/>
                  <a:cs typeface="Muli"/>
                  <a:sym typeface="Muli"/>
                  <a:hlinkClick r:id="rId4" tooltip="https://docs.google.com/spreadsheets/d/1DUF2isFWsqVSYhbaACYtbgcLi_YjDqpE3GLQIVgkKQg/edit#gid=69851113"/>
                </a:rPr>
                <a:t> </a:t>
              </a:r>
              <a:r>
                <a:rPr lang="en-US" sz="2500" dirty="0" err="1">
                  <a:solidFill>
                    <a:srgbClr val="000000"/>
                  </a:solidFill>
                  <a:latin typeface="Muli"/>
                  <a:ea typeface="Muli"/>
                  <a:cs typeface="Muli"/>
                  <a:sym typeface="Muli"/>
                  <a:hlinkClick r:id="rId4" tooltip="https://docs.google.com/spreadsheets/d/1DUF2isFWsqVSYhbaACYtbgcLi_YjDqpE3GLQIVgkKQg/edit#gid=69851113"/>
                </a:rPr>
                <a:t>khác</a:t>
              </a:r>
              <a:r>
                <a:rPr lang="en-US" sz="2500" dirty="0">
                  <a:solidFill>
                    <a:srgbClr val="000000"/>
                  </a:solidFill>
                  <a:latin typeface="Muli"/>
                  <a:ea typeface="Muli"/>
                  <a:cs typeface="Muli"/>
                  <a:sym typeface="Muli"/>
                  <a:hlinkClick r:id="rId4" tooltip="https://docs.google.com/spreadsheets/d/1DUF2isFWsqVSYhbaACYtbgcLi_YjDqpE3GLQIVgkKQg/edit#gid=69851113"/>
                </a:rPr>
                <a:t> </a:t>
              </a:r>
              <a:r>
                <a:rPr lang="en-US" sz="2500" dirty="0" err="1">
                  <a:solidFill>
                    <a:srgbClr val="000000"/>
                  </a:solidFill>
                  <a:latin typeface="Muli"/>
                  <a:ea typeface="Muli"/>
                  <a:cs typeface="Muli"/>
                  <a:sym typeface="Muli"/>
                  <a:hlinkClick r:id="rId4" tooltip="https://docs.google.com/spreadsheets/d/1DUF2isFWsqVSYhbaACYtbgcLi_YjDqpE3GLQIVgkKQg/edit#gid=69851113"/>
                </a:rPr>
                <a:t>như</a:t>
              </a:r>
              <a:r>
                <a:rPr lang="en-US" sz="2500" dirty="0">
                  <a:solidFill>
                    <a:srgbClr val="000000"/>
                  </a:solidFill>
                  <a:latin typeface="Muli"/>
                  <a:ea typeface="Muli"/>
                  <a:cs typeface="Muli"/>
                  <a:sym typeface="Muli"/>
                  <a:hlinkClick r:id="rId4" tooltip="https://docs.google.com/spreadsheets/d/1DUF2isFWsqVSYhbaACYtbgcLi_YjDqpE3GLQIVgkKQg/edit#gid=69851113"/>
                </a:rPr>
                <a:t> </a:t>
              </a:r>
              <a:r>
                <a:rPr lang="en-US" sz="2500" dirty="0" err="1">
                  <a:solidFill>
                    <a:srgbClr val="000000"/>
                  </a:solidFill>
                  <a:latin typeface="Muli"/>
                  <a:ea typeface="Muli"/>
                  <a:cs typeface="Muli"/>
                  <a:sym typeface="Muli"/>
                  <a:hlinkClick r:id="rId4" tooltip="https://docs.google.com/spreadsheets/d/1DUF2isFWsqVSYhbaACYtbgcLi_YjDqpE3GLQIVgkKQg/edit#gid=69851113"/>
                </a:rPr>
                <a:t>thương</a:t>
              </a:r>
              <a:r>
                <a:rPr lang="en-US" sz="2500" dirty="0">
                  <a:solidFill>
                    <a:srgbClr val="000000"/>
                  </a:solidFill>
                  <a:latin typeface="Muli"/>
                  <a:ea typeface="Muli"/>
                  <a:cs typeface="Muli"/>
                  <a:sym typeface="Muli"/>
                  <a:hlinkClick r:id="rId4" tooltip="https://docs.google.com/spreadsheets/d/1DUF2isFWsqVSYhbaACYtbgcLi_YjDqpE3GLQIVgkKQg/edit#gid=69851113"/>
                </a:rPr>
                <a:t> </a:t>
              </a:r>
              <a:r>
                <a:rPr lang="en-US" sz="2500" dirty="0" err="1">
                  <a:solidFill>
                    <a:srgbClr val="000000"/>
                  </a:solidFill>
                  <a:latin typeface="Muli"/>
                  <a:ea typeface="Muli"/>
                  <a:cs typeface="Muli"/>
                  <a:sym typeface="Muli"/>
                  <a:hlinkClick r:id="rId4" tooltip="https://docs.google.com/spreadsheets/d/1DUF2isFWsqVSYhbaACYtbgcLi_YjDqpE3GLQIVgkKQg/edit#gid=69851113"/>
                </a:rPr>
                <a:t>mại</a:t>
              </a:r>
              <a:r>
                <a:rPr lang="en-US" sz="2500" dirty="0">
                  <a:solidFill>
                    <a:srgbClr val="000000"/>
                  </a:solidFill>
                  <a:latin typeface="Muli"/>
                  <a:ea typeface="Muli"/>
                  <a:cs typeface="Muli"/>
                  <a:sym typeface="Muli"/>
                  <a:hlinkClick r:id="rId4" tooltip="https://docs.google.com/spreadsheets/d/1DUF2isFWsqVSYhbaACYtbgcLi_YjDqpE3GLQIVgkKQg/edit#gid=69851113"/>
                </a:rPr>
                <a:t> </a:t>
              </a:r>
              <a:r>
                <a:rPr lang="en-US" sz="2500" dirty="0" err="1">
                  <a:solidFill>
                    <a:srgbClr val="000000"/>
                  </a:solidFill>
                  <a:latin typeface="Muli"/>
                  <a:ea typeface="Muli"/>
                  <a:cs typeface="Muli"/>
                  <a:sym typeface="Muli"/>
                  <a:hlinkClick r:id="rId4" tooltip="https://docs.google.com/spreadsheets/d/1DUF2isFWsqVSYhbaACYtbgcLi_YjDqpE3GLQIVgkKQg/edit#gid=69851113"/>
                </a:rPr>
                <a:t>điện</a:t>
              </a:r>
              <a:r>
                <a:rPr lang="en-US" sz="2500" dirty="0">
                  <a:solidFill>
                    <a:srgbClr val="000000"/>
                  </a:solidFill>
                  <a:latin typeface="Muli"/>
                  <a:ea typeface="Muli"/>
                  <a:cs typeface="Muli"/>
                  <a:sym typeface="Muli"/>
                  <a:hlinkClick r:id="rId4" tooltip="https://docs.google.com/spreadsheets/d/1DUF2isFWsqVSYhbaACYtbgcLi_YjDqpE3GLQIVgkKQg/edit#gid=69851113"/>
                </a:rPr>
                <a:t> </a:t>
              </a:r>
              <a:r>
                <a:rPr lang="en-US" sz="2500" dirty="0" err="1">
                  <a:solidFill>
                    <a:srgbClr val="000000"/>
                  </a:solidFill>
                  <a:latin typeface="Muli"/>
                  <a:ea typeface="Muli"/>
                  <a:cs typeface="Muli"/>
                  <a:sym typeface="Muli"/>
                  <a:hlinkClick r:id="rId4" tooltip="https://docs.google.com/spreadsheets/d/1DUF2isFWsqVSYhbaACYtbgcLi_YjDqpE3GLQIVgkKQg/edit#gid=69851113"/>
                </a:rPr>
                <a:t>tử</a:t>
              </a:r>
              <a:r>
                <a:rPr lang="en-US" sz="2500" dirty="0">
                  <a:solidFill>
                    <a:srgbClr val="000000"/>
                  </a:solidFill>
                  <a:latin typeface="Muli"/>
                  <a:ea typeface="Muli"/>
                  <a:cs typeface="Muli"/>
                  <a:sym typeface="Muli"/>
                  <a:hlinkClick r:id="rId4" tooltip="https://docs.google.com/spreadsheets/d/1DUF2isFWsqVSYhbaACYtbgcLi_YjDqpE3GLQIVgkKQg/edit#gid=69851113"/>
                </a:rPr>
                <a:t>.</a:t>
              </a:r>
            </a:p>
            <a:p>
              <a:pPr algn="l">
                <a:lnSpc>
                  <a:spcPts val="4000"/>
                </a:lnSpc>
              </a:pPr>
              <a:endParaRPr lang="en-US" sz="2500" dirty="0">
                <a:solidFill>
                  <a:srgbClr val="000000"/>
                </a:solidFill>
                <a:latin typeface="Muli"/>
                <a:ea typeface="Muli"/>
                <a:cs typeface="Muli"/>
                <a:sym typeface="Muli"/>
                <a:hlinkClick r:id="rId4" tooltip="https://docs.google.com/spreadsheets/d/1DUF2isFWsqVSYhbaACYtbgcLi_YjDqpE3GLQIVgkKQg/edit#gid=69851113"/>
              </a:endParaRPr>
            </a:p>
          </p:txBody>
        </p:sp>
        <p:sp>
          <p:nvSpPr>
            <p:cNvPr id="10" name="AutoShape 10"/>
            <p:cNvSpPr/>
            <p:nvPr/>
          </p:nvSpPr>
          <p:spPr>
            <a:xfrm>
              <a:off x="4" y="4596826"/>
              <a:ext cx="9390736" cy="6350"/>
            </a:xfrm>
            <a:prstGeom prst="line">
              <a:avLst/>
            </a:prstGeom>
            <a:ln w="12700" cap="flat">
              <a:solidFill>
                <a:srgbClr val="000000"/>
              </a:solidFill>
              <a:prstDash val="solid"/>
              <a:headEnd type="none" w="sm" len="sm"/>
              <a:tailEnd type="none" w="sm" len="sm"/>
            </a:ln>
          </p:spPr>
        </p:sp>
      </p:grpSp>
      <p:grpSp>
        <p:nvGrpSpPr>
          <p:cNvPr id="11" name="Group 11"/>
          <p:cNvGrpSpPr/>
          <p:nvPr/>
        </p:nvGrpSpPr>
        <p:grpSpPr>
          <a:xfrm>
            <a:off x="1028700" y="1127332"/>
            <a:ext cx="3516875" cy="699732"/>
            <a:chOff x="0" y="0"/>
            <a:chExt cx="4689167" cy="932977"/>
          </a:xfrm>
        </p:grpSpPr>
        <p:sp>
          <p:nvSpPr>
            <p:cNvPr id="12" name="Freeform 12"/>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5">
                <a:extLst>
                  <a:ext uri="{96DAC541-7B7A-43D3-8B79-37D633B846F1}">
                    <asvg:svgBlip xmlns:asvg="http://schemas.microsoft.com/office/drawing/2016/SVG/main" xmlns="" r:embed="rId8"/>
                  </a:ext>
                </a:extLst>
              </a:blip>
              <a:stretch>
                <a:fillRect/>
              </a:stretch>
            </a:blipFill>
          </p:spPr>
        </p:sp>
        <p:sp>
          <p:nvSpPr>
            <p:cNvPr id="13" name="TextBox 13"/>
            <p:cNvSpPr txBox="1"/>
            <p:nvPr/>
          </p:nvSpPr>
          <p:spPr>
            <a:xfrm>
              <a:off x="1102795" y="78041"/>
              <a:ext cx="3586372" cy="854936"/>
            </a:xfrm>
            <a:prstGeom prst="rect">
              <a:avLst/>
            </a:prstGeom>
          </p:spPr>
          <p:txBody>
            <a:bodyPr lIns="0" tIns="0" rIns="0" bIns="0" rtlCol="0" anchor="t">
              <a:spAutoFit/>
            </a:bodyPr>
            <a:lstStyle/>
            <a:p>
              <a:pPr marL="0" lvl="0" indent="0" algn="l">
                <a:lnSpc>
                  <a:spcPts val="2520"/>
                </a:lnSpc>
                <a:spcBef>
                  <a:spcPct val="0"/>
                </a:spcBef>
              </a:pPr>
              <a:r>
                <a:rPr lang="en-US" sz="2100" dirty="0" err="1" smtClean="0">
                  <a:solidFill>
                    <a:srgbClr val="000000"/>
                  </a:solidFill>
                  <a:latin typeface="Muli"/>
                  <a:ea typeface="Muli"/>
                  <a:cs typeface="Muli"/>
                  <a:sym typeface="Muli"/>
                </a:rPr>
                <a:t>Nguyễn</a:t>
              </a:r>
              <a:r>
                <a:rPr lang="en-US" sz="2100" dirty="0" smtClean="0">
                  <a:solidFill>
                    <a:srgbClr val="000000"/>
                  </a:solidFill>
                  <a:latin typeface="Muli"/>
                  <a:ea typeface="Muli"/>
                  <a:cs typeface="Muli"/>
                  <a:sym typeface="Muli"/>
                </a:rPr>
                <a:t> </a:t>
              </a:r>
              <a:r>
                <a:rPr lang="en-US" sz="2100" dirty="0" err="1" smtClean="0">
                  <a:solidFill>
                    <a:srgbClr val="000000"/>
                  </a:solidFill>
                  <a:latin typeface="Muli"/>
                  <a:ea typeface="Muli"/>
                  <a:cs typeface="Muli"/>
                  <a:sym typeface="Muli"/>
                </a:rPr>
                <a:t>Hoàng</a:t>
              </a:r>
              <a:r>
                <a:rPr lang="en-US" sz="2100" dirty="0" smtClean="0">
                  <a:solidFill>
                    <a:srgbClr val="000000"/>
                  </a:solidFill>
                  <a:latin typeface="Muli"/>
                  <a:ea typeface="Muli"/>
                  <a:cs typeface="Muli"/>
                  <a:sym typeface="Muli"/>
                </a:rPr>
                <a:t> </a:t>
              </a:r>
              <a:r>
                <a:rPr lang="en-US" sz="2100" dirty="0" err="1" smtClean="0">
                  <a:solidFill>
                    <a:srgbClr val="000000"/>
                  </a:solidFill>
                  <a:latin typeface="Muli"/>
                  <a:ea typeface="Muli"/>
                  <a:cs typeface="Muli"/>
                  <a:sym typeface="Muli"/>
                </a:rPr>
                <a:t>Anh</a:t>
              </a:r>
              <a:endParaRPr lang="en-US" sz="2100" dirty="0" smtClean="0">
                <a:solidFill>
                  <a:srgbClr val="000000"/>
                </a:solidFill>
                <a:latin typeface="Muli"/>
                <a:ea typeface="Muli"/>
                <a:cs typeface="Muli"/>
                <a:sym typeface="Muli"/>
              </a:endParaRPr>
            </a:p>
            <a:p>
              <a:pPr marL="0" lvl="0" indent="0" algn="l">
                <a:lnSpc>
                  <a:spcPts val="2520"/>
                </a:lnSpc>
                <a:spcBef>
                  <a:spcPct val="0"/>
                </a:spcBef>
              </a:pPr>
              <a:r>
                <a:rPr lang="en-US" sz="2100" dirty="0" smtClean="0">
                  <a:solidFill>
                    <a:srgbClr val="000000"/>
                  </a:solidFill>
                  <a:latin typeface="Muli"/>
                  <a:ea typeface="Muli"/>
                  <a:cs typeface="Muli"/>
                  <a:sym typeface="Muli"/>
                </a:rPr>
                <a:t>CNTT18-09</a:t>
              </a:r>
              <a:endParaRPr lang="en-US" sz="2100" dirty="0">
                <a:solidFill>
                  <a:srgbClr val="000000"/>
                </a:solidFill>
                <a:latin typeface="Muli"/>
                <a:ea typeface="Muli"/>
                <a:cs typeface="Muli"/>
                <a:sym typeface="Muli"/>
              </a:endParaRPr>
            </a:p>
          </p:txBody>
        </p:sp>
      </p:grpSp>
      <p:grpSp>
        <p:nvGrpSpPr>
          <p:cNvPr id="14" name="Group 14"/>
          <p:cNvGrpSpPr/>
          <p:nvPr/>
        </p:nvGrpSpPr>
        <p:grpSpPr>
          <a:xfrm>
            <a:off x="13737771" y="9258300"/>
            <a:ext cx="3560862" cy="483999"/>
            <a:chOff x="0" y="0"/>
            <a:chExt cx="4747816" cy="645332"/>
          </a:xfrm>
        </p:grpSpPr>
        <p:sp>
          <p:nvSpPr>
            <p:cNvPr id="15" name="AutoShape 15"/>
            <p:cNvSpPr/>
            <p:nvPr/>
          </p:nvSpPr>
          <p:spPr>
            <a:xfrm>
              <a:off x="0" y="0"/>
              <a:ext cx="4747816" cy="645332"/>
            </a:xfrm>
            <a:prstGeom prst="rect">
              <a:avLst/>
            </a:prstGeom>
            <a:solidFill>
              <a:srgbClr val="F24300"/>
            </a:solidFill>
          </p:spPr>
        </p:sp>
        <p:sp>
          <p:nvSpPr>
            <p:cNvPr id="16" name="TextBox 16"/>
            <p:cNvSpPr txBox="1"/>
            <p:nvPr/>
          </p:nvSpPr>
          <p:spPr>
            <a:xfrm>
              <a:off x="331396" y="173654"/>
              <a:ext cx="4222041" cy="278975"/>
            </a:xfrm>
            <a:prstGeom prst="rect">
              <a:avLst/>
            </a:prstGeom>
          </p:spPr>
          <p:txBody>
            <a:bodyPr lIns="0" tIns="0" rIns="0" bIns="0" rtlCol="0" anchor="t">
              <a:spAutoFit/>
            </a:bodyPr>
            <a:lstStyle/>
            <a:p>
              <a:pPr algn="ctr">
                <a:lnSpc>
                  <a:spcPts val="1855"/>
                </a:lnSpc>
                <a:spcBef>
                  <a:spcPct val="0"/>
                </a:spcBef>
              </a:pPr>
              <a:r>
                <a:rPr lang="en-US" sz="1325" b="1">
                  <a:solidFill>
                    <a:srgbClr val="FFFFFF"/>
                  </a:solidFill>
                  <a:latin typeface="Muli Bold"/>
                  <a:ea typeface="Muli Bold"/>
                  <a:cs typeface="Muli Bold"/>
                  <a:sym typeface="Muli Bold"/>
                  <a:hlinkClick r:id="rId9" action="ppaction://hlinksldjump"/>
                </a:rPr>
                <a:t>QUAY LẠI TRANG CHƯƠNG TRÌNH</a:t>
              </a:r>
            </a:p>
          </p:txBody>
        </p:sp>
      </p:gr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4828">
            <a:off x="13182293" y="-1586711"/>
            <a:ext cx="7621085" cy="6290859"/>
          </a:xfrm>
          <a:custGeom>
            <a:avLst/>
            <a:gdLst/>
            <a:ahLst/>
            <a:cxnLst/>
            <a:rect l="l" t="t" r="r" b="b"/>
            <a:pathLst>
              <a:path w="7621085" h="6290859">
                <a:moveTo>
                  <a:pt x="0" y="0"/>
                </a:moveTo>
                <a:lnTo>
                  <a:pt x="7621085" y="0"/>
                </a:lnTo>
                <a:lnTo>
                  <a:pt x="7621085" y="6290859"/>
                </a:lnTo>
                <a:lnTo>
                  <a:pt x="0" y="629085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5215136" y="454179"/>
            <a:ext cx="1777699" cy="1777692"/>
            <a:chOff x="0" y="0"/>
            <a:chExt cx="6350000" cy="6349975"/>
          </a:xfrm>
        </p:grpSpPr>
        <p:sp>
          <p:nvSpPr>
            <p:cNvPr id="4" name="Freeform 4"/>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t="-16666" b="-16666"/>
              </a:stretch>
            </a:blipFill>
          </p:spPr>
        </p:sp>
      </p:grpSp>
      <p:grpSp>
        <p:nvGrpSpPr>
          <p:cNvPr id="5" name="Group 5"/>
          <p:cNvGrpSpPr/>
          <p:nvPr/>
        </p:nvGrpSpPr>
        <p:grpSpPr>
          <a:xfrm>
            <a:off x="5917518" y="4775443"/>
            <a:ext cx="11341782" cy="3478149"/>
            <a:chOff x="0" y="0"/>
            <a:chExt cx="8556403" cy="2623966"/>
          </a:xfrm>
        </p:grpSpPr>
        <p:sp>
          <p:nvSpPr>
            <p:cNvPr id="6" name="Freeform 6"/>
            <p:cNvSpPr/>
            <p:nvPr/>
          </p:nvSpPr>
          <p:spPr>
            <a:xfrm>
              <a:off x="0" y="0"/>
              <a:ext cx="8556403" cy="2623966"/>
            </a:xfrm>
            <a:custGeom>
              <a:avLst/>
              <a:gdLst/>
              <a:ahLst/>
              <a:cxnLst/>
              <a:rect l="l" t="t" r="r" b="b"/>
              <a:pathLst>
                <a:path w="8556403" h="2623966">
                  <a:moveTo>
                    <a:pt x="20478" y="0"/>
                  </a:moveTo>
                  <a:lnTo>
                    <a:pt x="8535925" y="0"/>
                  </a:lnTo>
                  <a:cubicBezTo>
                    <a:pt x="8541356" y="0"/>
                    <a:pt x="8546565" y="2158"/>
                    <a:pt x="8550405" y="5998"/>
                  </a:cubicBezTo>
                  <a:cubicBezTo>
                    <a:pt x="8554246" y="9838"/>
                    <a:pt x="8556403" y="15047"/>
                    <a:pt x="8556403" y="20478"/>
                  </a:cubicBezTo>
                  <a:lnTo>
                    <a:pt x="8556403" y="2603488"/>
                  </a:lnTo>
                  <a:cubicBezTo>
                    <a:pt x="8556403" y="2614797"/>
                    <a:pt x="8547235" y="2623966"/>
                    <a:pt x="8535925" y="2623966"/>
                  </a:cubicBezTo>
                  <a:lnTo>
                    <a:pt x="20478" y="2623966"/>
                  </a:lnTo>
                  <a:cubicBezTo>
                    <a:pt x="9168" y="2623966"/>
                    <a:pt x="0" y="2614797"/>
                    <a:pt x="0" y="2603488"/>
                  </a:cubicBezTo>
                  <a:lnTo>
                    <a:pt x="0" y="20478"/>
                  </a:lnTo>
                  <a:cubicBezTo>
                    <a:pt x="0" y="9168"/>
                    <a:pt x="9168" y="0"/>
                    <a:pt x="20478" y="0"/>
                  </a:cubicBezTo>
                  <a:close/>
                </a:path>
              </a:pathLst>
            </a:custGeom>
            <a:solidFill>
              <a:srgbClr val="F4F4F4"/>
            </a:solidFill>
            <a:ln w="9525" cap="rnd">
              <a:solidFill>
                <a:srgbClr val="000000"/>
              </a:solidFill>
              <a:prstDash val="solid"/>
              <a:round/>
            </a:ln>
          </p:spPr>
        </p:sp>
        <p:sp>
          <p:nvSpPr>
            <p:cNvPr id="7" name="TextBox 7"/>
            <p:cNvSpPr txBox="1"/>
            <p:nvPr/>
          </p:nvSpPr>
          <p:spPr>
            <a:xfrm>
              <a:off x="0" y="-57150"/>
              <a:ext cx="8556403" cy="2681116"/>
            </a:xfrm>
            <a:prstGeom prst="rect">
              <a:avLst/>
            </a:prstGeom>
          </p:spPr>
          <p:txBody>
            <a:bodyPr lIns="254000" tIns="254000" rIns="254000" bIns="254000" rtlCol="0" anchor="ctr"/>
            <a:lstStyle/>
            <a:p>
              <a:pPr algn="l">
                <a:lnSpc>
                  <a:spcPts val="4759"/>
                </a:lnSpc>
              </a:pPr>
              <a:r>
                <a:rPr lang="en-US" sz="3399" b="1">
                  <a:solidFill>
                    <a:srgbClr val="000000"/>
                  </a:solidFill>
                  <a:latin typeface="Muli Semi-Bold"/>
                  <a:ea typeface="Muli Semi-Bold"/>
                  <a:cs typeface="Muli Semi-Bold"/>
                  <a:sym typeface="Muli Semi-Bold"/>
                </a:rPr>
                <a:t> Kì vọng của khách hàng tăng lên, các ngân hàng càng phải đẩy nhanh tốc độ chuyển đổi số để theo kịp thời cuộc, cung cấp các loại dịch vụ có thể truy cập 24/7, tức thì, minh bạch và cá nhân hoá, nhằm đáp ứng những tiêu chuẩn khắt khe của khách hàng.</a:t>
              </a:r>
            </a:p>
          </p:txBody>
        </p:sp>
      </p:grpSp>
      <p:sp>
        <p:nvSpPr>
          <p:cNvPr id="8" name="TextBox 8"/>
          <p:cNvSpPr txBox="1"/>
          <p:nvPr/>
        </p:nvSpPr>
        <p:spPr>
          <a:xfrm>
            <a:off x="531707" y="4438579"/>
            <a:ext cx="4510861" cy="2047875"/>
          </a:xfrm>
          <a:prstGeom prst="rect">
            <a:avLst/>
          </a:prstGeom>
        </p:spPr>
        <p:txBody>
          <a:bodyPr lIns="0" tIns="0" rIns="0" bIns="0" rtlCol="0" anchor="t">
            <a:spAutoFit/>
          </a:bodyPr>
          <a:lstStyle/>
          <a:p>
            <a:pPr algn="l">
              <a:lnSpc>
                <a:spcPts val="4079"/>
              </a:lnSpc>
            </a:pPr>
            <a:r>
              <a:rPr lang="en-US" sz="3399" b="1">
                <a:solidFill>
                  <a:srgbClr val="000000"/>
                </a:solidFill>
                <a:latin typeface="Muli Bold"/>
                <a:ea typeface="Muli Bold"/>
                <a:cs typeface="Muli Bold"/>
                <a:sym typeface="Muli Bold"/>
              </a:rPr>
              <a:t>Kết Luận: </a:t>
            </a:r>
          </a:p>
          <a:p>
            <a:pPr marL="0" lvl="0" indent="0" algn="l">
              <a:lnSpc>
                <a:spcPts val="4079"/>
              </a:lnSpc>
              <a:spcBef>
                <a:spcPct val="0"/>
              </a:spcBef>
            </a:pPr>
            <a:r>
              <a:rPr lang="en-US" sz="3399">
                <a:solidFill>
                  <a:srgbClr val="000000"/>
                </a:solidFill>
                <a:latin typeface="Muli"/>
                <a:ea typeface="Muli"/>
                <a:cs typeface="Muli"/>
                <a:sym typeface="Muli"/>
              </a:rPr>
              <a:t>Nhận diện khuôn mặt có nhiều ưu điểm hơn nhược điểm</a:t>
            </a:r>
          </a:p>
        </p:txBody>
      </p:sp>
      <p:grpSp>
        <p:nvGrpSpPr>
          <p:cNvPr id="9" name="Group 9"/>
          <p:cNvGrpSpPr/>
          <p:nvPr/>
        </p:nvGrpSpPr>
        <p:grpSpPr>
          <a:xfrm>
            <a:off x="1028700" y="1028700"/>
            <a:ext cx="3516876" cy="628650"/>
            <a:chOff x="0" y="0"/>
            <a:chExt cx="4689168" cy="838200"/>
          </a:xfrm>
        </p:grpSpPr>
        <p:sp>
          <p:nvSpPr>
            <p:cNvPr id="10" name="Freeform 10"/>
            <p:cNvSpPr/>
            <p:nvPr/>
          </p:nvSpPr>
          <p:spPr>
            <a:xfrm>
              <a:off x="0" y="131509"/>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1" name="TextBox 11"/>
            <p:cNvSpPr txBox="1"/>
            <p:nvPr/>
          </p:nvSpPr>
          <p:spPr>
            <a:xfrm>
              <a:off x="1102795" y="0"/>
              <a:ext cx="3586372" cy="838200"/>
            </a:xfrm>
            <a:prstGeom prst="rect">
              <a:avLst/>
            </a:prstGeom>
          </p:spPr>
          <p:txBody>
            <a:bodyPr lIns="0" tIns="0" rIns="0" bIns="0" rtlCol="0" anchor="t">
              <a:spAutoFit/>
            </a:bodyPr>
            <a:lstStyle/>
            <a:p>
              <a:pPr algn="l">
                <a:lnSpc>
                  <a:spcPts val="2520"/>
                </a:lnSpc>
              </a:pPr>
              <a:r>
                <a:rPr lang="en-US" sz="2100">
                  <a:solidFill>
                    <a:srgbClr val="000000"/>
                  </a:solidFill>
                  <a:latin typeface="Muli"/>
                  <a:ea typeface="Muli"/>
                  <a:cs typeface="Muli"/>
                  <a:sym typeface="Muli"/>
                </a:rPr>
                <a:t>Nguyễn Hoàng Anh</a:t>
              </a:r>
            </a:p>
            <a:p>
              <a:pPr marL="0" lvl="0" indent="0" algn="l">
                <a:lnSpc>
                  <a:spcPts val="2520"/>
                </a:lnSpc>
                <a:spcBef>
                  <a:spcPct val="0"/>
                </a:spcBef>
              </a:pPr>
              <a:r>
                <a:rPr lang="en-US" sz="2100">
                  <a:solidFill>
                    <a:srgbClr val="000000"/>
                  </a:solidFill>
                  <a:latin typeface="Muli"/>
                  <a:ea typeface="Muli"/>
                  <a:cs typeface="Muli"/>
                  <a:sym typeface="Muli"/>
                </a:rPr>
                <a:t>CNTT18-09</a:t>
              </a:r>
            </a:p>
          </p:txBody>
        </p:sp>
      </p:grpSp>
      <p:grpSp>
        <p:nvGrpSpPr>
          <p:cNvPr id="12" name="Group 12"/>
          <p:cNvGrpSpPr/>
          <p:nvPr/>
        </p:nvGrpSpPr>
        <p:grpSpPr>
          <a:xfrm>
            <a:off x="1028700" y="8683321"/>
            <a:ext cx="3560862" cy="483999"/>
            <a:chOff x="0" y="0"/>
            <a:chExt cx="4747816" cy="645332"/>
          </a:xfrm>
        </p:grpSpPr>
        <p:sp>
          <p:nvSpPr>
            <p:cNvPr id="13" name="AutoShape 13"/>
            <p:cNvSpPr/>
            <p:nvPr/>
          </p:nvSpPr>
          <p:spPr>
            <a:xfrm>
              <a:off x="0" y="0"/>
              <a:ext cx="4747816" cy="645332"/>
            </a:xfrm>
            <a:prstGeom prst="rect">
              <a:avLst/>
            </a:prstGeom>
            <a:solidFill>
              <a:srgbClr val="F24300"/>
            </a:solidFill>
          </p:spPr>
        </p:sp>
        <p:sp>
          <p:nvSpPr>
            <p:cNvPr id="14" name="TextBox 14"/>
            <p:cNvSpPr txBox="1"/>
            <p:nvPr/>
          </p:nvSpPr>
          <p:spPr>
            <a:xfrm>
              <a:off x="331396" y="173654"/>
              <a:ext cx="4222041" cy="278975"/>
            </a:xfrm>
            <a:prstGeom prst="rect">
              <a:avLst/>
            </a:prstGeom>
          </p:spPr>
          <p:txBody>
            <a:bodyPr lIns="0" tIns="0" rIns="0" bIns="0" rtlCol="0" anchor="t">
              <a:spAutoFit/>
            </a:bodyPr>
            <a:lstStyle/>
            <a:p>
              <a:pPr algn="ctr">
                <a:lnSpc>
                  <a:spcPts val="1855"/>
                </a:lnSpc>
                <a:spcBef>
                  <a:spcPct val="0"/>
                </a:spcBef>
              </a:pPr>
              <a:r>
                <a:rPr lang="en-US" sz="1325" b="1">
                  <a:solidFill>
                    <a:srgbClr val="FFFFFF"/>
                  </a:solidFill>
                  <a:latin typeface="Muli Bold"/>
                  <a:ea typeface="Muli Bold"/>
                  <a:cs typeface="Muli Bold"/>
                  <a:sym typeface="Muli Bold"/>
                  <a:hlinkClick r:id="rId7" action="ppaction://hlinksldjump"/>
                </a:rPr>
                <a:t>QUAY LẠI TRANG CHƯƠNG TRÌNH</a:t>
              </a:r>
            </a:p>
          </p:txBody>
        </p:sp>
      </p:grpSp>
    </p:spTree>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TotalTime>
  <Words>811</Words>
  <Application>Microsoft Office PowerPoint</Application>
  <PresentationFormat>Custom</PresentationFormat>
  <Paragraphs>107</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Muli</vt:lpstr>
      <vt:lpstr>Muli Semi-Bold</vt:lpstr>
      <vt:lpstr>Arial</vt:lpstr>
      <vt:lpstr>Muli Ultra-Bold</vt:lpstr>
      <vt:lpstr>Montserrat</vt:lpstr>
      <vt:lpstr>Arimo</vt:lpstr>
      <vt:lpstr>Calibri</vt:lpstr>
      <vt:lpstr>Muli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Nguyễn Hoàng Anh CNTT 18-09</dc:title>
  <cp:lastModifiedBy>DAINAM UNIVERSITY</cp:lastModifiedBy>
  <cp:revision>11</cp:revision>
  <dcterms:created xsi:type="dcterms:W3CDTF">2006-08-16T00:00:00Z</dcterms:created>
  <dcterms:modified xsi:type="dcterms:W3CDTF">2024-10-04T03:13:47Z</dcterms:modified>
  <dc:identifier>DAGSisuLPLo</dc:identifier>
</cp:coreProperties>
</file>